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5" r:id="rId5"/>
    <p:sldId id="259" r:id="rId6"/>
    <p:sldId id="276" r:id="rId7"/>
    <p:sldId id="277" r:id="rId8"/>
    <p:sldId id="261" r:id="rId9"/>
    <p:sldId id="280" r:id="rId10"/>
    <p:sldId id="281" r:id="rId11"/>
    <p:sldId id="282" r:id="rId12"/>
    <p:sldId id="278" r:id="rId13"/>
    <p:sldId id="263" r:id="rId14"/>
    <p:sldId id="265" r:id="rId15"/>
    <p:sldId id="266" r:id="rId16"/>
    <p:sldId id="268" r:id="rId17"/>
    <p:sldId id="285" r:id="rId18"/>
    <p:sldId id="274" r:id="rId19"/>
    <p:sldId id="287" r:id="rId20"/>
    <p:sldId id="272" r:id="rId21"/>
    <p:sldId id="286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22" autoAdjust="0"/>
  </p:normalViewPr>
  <p:slideViewPr>
    <p:cSldViewPr snapToGrid="0">
      <p:cViewPr>
        <p:scale>
          <a:sx n="70" d="100"/>
          <a:sy n="70" d="100"/>
        </p:scale>
        <p:origin x="159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2:58:28.8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2856 441 1136,'1'-11'1686,"8"33"-1286,-2 234 3023,8-82-2636,-11-121-724,-10-19 332,6-34-350,-19-10 163,40-54-117,-21 61-90,0-1-1,0 1 1,0-1 0,1 1 0,-1-1-1,1 1 1,0-1 0,0 1 0,0 0-1,0-1 1,0 1 0,1 0 0,0 0 0,0 0-1,-1 0 1,2 0 0,-1 1 0,0-1-1,1 0 1,-1 1 0,1 0 0,-1 0-1,1 0 1,0 0 0,0 0 0,1 0-1,3-2-4,1 2 1,-1-1-1,1 1 1,0 0-1,0 0 1,0 1-1,0 0 1,0 0-1,0 1 1,0 0-1,0 0 1,0 1-1,0 0 1,0 1-1,-1 0 1,1 0-1,0 0 1,-1 1-1,1 0 1,-1 1-1,0 0 1,0 0-1,0 0 1,3 3 3,-8-5 3,1-1 0,-1 0 1,0 1-1,1-1 0,-1 1 0,0 0 1,0 0-1,0 0 0,0 0 1,0 0-1,-1 0 0,1 0 0,0 1 1,-1-1-1,0 1 0,0-1 1,1 1-1,-2-1 0,1 1 0,0 0 1,0-1-1,-1 1 0,1 0 1,-1 0-1,0 0 0,0-1 0,0 1 1,0 0-1,-1 0 0,1-1 1,-1 1-1,0 0 0,1 0 0,-1-1 1,0 1-1,-1-1 0,1 1 1,0-1-1,-1 0 0,1 1 0,-2 0-3,-8 4 43,1 0 0,-1-1 0,-1 0-1,1-1 1,-1 0 0,0-1 0,0 0-1,-1-1 1,1 0 0,0-1 0,-1 0-1,0-1 1,1-1 0,-1 0 0,0-1-1,0 0 1,1-1 0,-6-1-43,-3-13-711,27 12-186</inkml:trace>
  <inkml:trace contextRef="#ctx0" brushRef="#br0" timeOffset="-23066.222">2305 156 1272,'2'4'47,"0"1"0,0-1 0,1 0 0,-1 0 0,1 0 0,0-1 0,0 1 0,0 0-1,1-1 1,-1 0 0,1 0 0,0 0 0,0 0 0,0-1 0,0 1 0,0-1 0,0 0 0,1 0-1,-1-1 1,1 1 0,-1-1 0,1 0 0,-1 0 0,1-1 0,0 1 0,0-1 0,-1 0 0,1-1 0,0 1-1,-1-1 1,1 1 0,0-1 0,-1-1 0,1 1 0,0-1-47,86-44 1103,-89 44-1095,0 0 0,0 0 0,0 0 1,0 0-1,0 0 0,0 0 0,0 0 1,-1-1-1,1 1 0,-1-1 0,1 1 1,-1-1-1,0 1 0,0-1 0,-1 0 1,1 0-1,0 1 0,-1-1 0,0 0 1,1 0-1,-1 0 0,0 0 0,0 1 0,-1-1 1,1 0-1,-1 0 0,1 0 0,-1 1 1,0-1-1,0 0 0,0 1 0,-1-1 1,1 1-1,-1-1-8,-1-3 33,-1 0-1,0 0 1,-1 1 0,0-1 0,0 1 0,0 0-1,0 0 1,-1 1 0,0 0 0,0 0 0,0 0-1,0 1 1,0-1 0,-1 2 0,0-1 0,1 1-1,-1 0 1,0 0 0,0 1 0,0 0-1,0 0 1,-1 0 0,1 1 0,0 0 0,0 1-1,0 0 1,0 0 0,0 0 0,-5 2-33,7-1 38,0-1 0,0 1 0,0 0 0,1 1 0,-1-1 0,1 1 1,0 0-1,-1 0 0,1 0 0,0 0 0,1 1 0,-1-1 0,1 1 0,0 0 0,-1 0 1,2 1-1,-1-1 0,0 1 0,1-1 0,0 1 0,0 0 0,1 0 0,-1 0 0,1 0 1,0 0-1,0 0 0,0 0 0,1 0 0,0 0 0,0 0 0,0 0 0,1 1 0,0 1-38,3-2 25,0 0 0,0-1 1,0 1-1,1-1 0,-1 0 0,1 0 0,0 0 0,0-1 0,1 0 0,-1 0 0,1 0 0,0-1 0,-1 1 0,1-1 0,0-1 0,0 1 0,0-1 0,1 0 0,-1 0 0,0-1 0,0 0 0,0 0 0,1 0 0,-1-1 0,0 0 0,0 0 0,0-1 0,0 1 0,0-1 1,0-1-1,0 0-25,-4 3 1,-1-1 1,1 0-1,0 0 1,-1 1 0,1-1-1,-1 0 1,0 0-1,1-1 1,-1 1 0,0 0-1,0 0 1,0-1 0,0 1-1,0 0 1,0-1-1,0 1 1,0-1 0,0 0-1,-1 1 1,1-1-1,-1 1 1,1-1 0,-1 0-1,1 0 1,-1 1-1,0-1 1,0 0 0,0 1-1,0-1 1,0 0 0,-1 0-1,1 1 1,0-1-1,-1 0 1,1 1 0,-1-1-1,0 0 1,1 1-1,-1-1 1,0 1 0,0-1-1,0 1 1,0 0-1,0-1 1,0 1 0,-1 0-1,1 0 1,0 0 0,-1-1-1,1 2 1,-1-1-1,1 0 1,-1 0 0,1 0-1,-1 1 1,1-1-1,-1 0 1,0 1 0,1 0-1,-1-1 1,0 1 0,0 0-1,1 0 1,-1 0-1,0 0 1,0 0 0,0 1-2,-2-1 7,0 0 1,-1 1-1,1-1 1,0 1 0,0 0-1,0 1 1,0-1 0,0 1-1,0-1 1,1 1-1,-1 0 1,0 1 0,1-1-1,-1 0 1,1 1 0,0 0-1,0 0 1,0 0-1,0 0 1,1 1 0,-1-1-1,1 1 1,0-1-1,0 1 1,0 0 0,1 0-1,-1 0 1,1 0 0,0 0-1,0 0 1,0 0-1,0 0 1,1 0 0,0 0-1,0 5-7,1-7 2,-1 0-1,1 0 0,0-1 0,0 1 0,0 0 1,0 0-1,0 0 0,0-1 0,0 1 1,1-1-1,-1 1 0,1-1 0,-1 1 0,1-1 1,0 0-1,-1 0 0,1 1 0,0-1 1,0-1-1,0 1 0,0 0 0,0 0 0,0-1 1,0 1-1,0-1 0,0 1 0,0-1 1,0 0-1,0 0 0,0 0 0,0 0 0,0 0 1,0-1-1,0 1 0,0-1 0,0 1-1,69-33 30,-70 30-29,1 0 1,0 0-1,-1 0 1,0-1-1,0 1 0,0 0 1,0-1-1,0 1 1,-1 0-1,1-1 1,-1 1-1,0-1 1,0 1-1,0-1 1,-1 1-1,1-1 1,-1 1-1,0-1 1,0 1-1,0 0 1,0 0-1,0-1 1,-1 1-1,1 0 1,-1 0-1,0 0 0,0 1 1,0-1-1,-1 0 1,1 1-1,-1-1 1,1 1-1,-1 0 1,0 0-1,0 0 1,0 0-1,0 0 1,0 1-1,0-1 1,0 1-1,0 0 1,-1 0-1,1 0 1,-1 1-1,1-1 0,0 1 1,-1-1-1,1 1 1,-1 0-1,1 1 1,-1-1-1,1 0 1,-1 1-1,1 0 1,0 0-1,-1 0 1,-1 1-2,3-1 12,-1 0 1,1 0 0,-1 0 0,1 0 0,-1 1 0,1-1-1,0 1 1,0-1 0,0 1 0,0 0 0,0 0-1,0 0 1,0 0 0,1 0 0,-1 0 0,1 1-1,-1-1 1,1 0 0,0 1 0,0-1 0,0 1 0,0-1-1,0 1 1,1 0 0,-1-1 0,1 1 0,0 0-1,0 0 1,0-1 0,0 1 0,0 0 0,0-1-1,1 1 1,-1 0 0,1-1 0,0 1 0,0-1 0,0 1-1,0-1 1,0 1 0,1-1 0,-1 0 0,1 1-1,-1-1 1,1 0 0,0 0 0,0 0 0,0 0-1,0-1 1,0 1 0,0 0 0,1-1 0,-1 0 0,1 1-1,-1-1 1,2 0-13,3 1 8,-1-1 0,1-1-1,0 1 1,0-1 0,-1 0 0,1-1 0,0 0-1,0 0 1,-1 0 0,1-1 0,-1 0 0,1 0-1,-1-1 1,0 1 0,0-1 0,0-1-1,0 1 1,-1-1 0,1 0 0,-1 0 0,0-1-1,0 0 1,0 0 0,-1 0 0,0 0-1,0 0 1,0-1 0,-1 0 0,1 0 0,-1-1-8,-3 5 0,0 0 0,0 0 0,0-1 0,0 1 0,-1 0 0,1 0 0,-1-1 0,1 1 0,-1 0 0,0 0 0,0 0 1,0 0-1,0 0 0,0 0 0,0 0 0,-1 1 0,1-1 0,-1 0 0,1 0 0,-1 1 0,0-1 0,1 1 0,-1 0 1,0 0-1,0-1 0,0 1 0,0 0 0,0 0 0,0 1 0,0-1 0,-1 0 0,1 1 0,0-1 0,0 1 1,0 0-1,-1 0 0,1 0 0,0 0 0,0 0 0,-1 0 0,1 1 0,0-1 0,0 1 0,0-1 0,0 1 0,-1 0 1,1 0-1,-7 2 11,1 0 0,-1 1 0,1 0 1,0 1-1,0 0 0,0 0 0,1 0 1,-1 1-1,1 0 0,1 1 0,-1 0 1,1 0-1,0 0 0,1 1 0,0-1 1,0 2-12,4-8 1,0 0 0,0 0 0,0 1 0,0-1 0,0 0 0,1 1 0,-1-1 0,0 1 0,1-1 0,-1 1 0,1-1 0,0 1 0,-1-1 0,1 1 0,0 0 1,0-1-1,0 1 0,0-1 0,0 1 0,1-1 0,-1 1 0,0 0 0,1-1 0,-1 1 0,1-1 0,-1 0 0,1 1 0,0-1 0,0 1 0,0-1 0,0 0 0,0 0 0,0 1 1,0-1-1,0 0 0,0 0 0,0 0 0,1 0 0,-1 0 0,0 0 0,1-1 0,-1 1 0,0 0 0,1-1 0,-1 1 0,1-1 0,0 1 0,-1-1 0,1 0 0,-1 0 1,1 0-1,-1 1 0,1-1 0,0-1 0,-1 1 0,1 0 0,-1 0 0,2-1-1,64-7-740,-45 5-152</inkml:trace>
  <inkml:trace contextRef="#ctx0" brushRef="#br0" timeOffset="-1639.614">2404 284 2721,'6'17'363,"-1"0"0,0 0 1,-1 1-1,-1-1 0,-1 1 0,0 0 1,-1 5-364,4 70 410,-3 0 1,-5 0-1,-3 0 0,-13 54-410,14-120 16,1 0 0,1 0 0,2 1 0,1-1 0,1 0 0,4 27-16,11 56-984,-11-84-520</inkml:trace>
  <inkml:trace contextRef="#ctx0" brushRef="#br0" timeOffset="3527.118">2385 1428 1200,'3'-15'1673,"-9"33"-1281,-71 79 213,59-77-420,-1-2 0,-1 0 0,-1-2 0,0 0 0,-1-1 0,0-1 0,-13 5-185,-43 28 288,24-10-226,2 2-1,2 3 0,1 2 1,2 2-1,2 2 0,2 2-61,12-11-9,-1 4 171,-1-2 0,-2-1-1,-2-2 1,-1-2 0,-2-1-1,-2-2 1,-16 9-162,3-6 436,55-36-434,0 1 0,0-1 0,0 1 0,0 0 0,0-1 0,0 1 0,0-1 0,0 1 0,0-1 0,1 1 0,-1-1 0,0 1 0,0-1 0,1 1 0,-1-1 0,0 1 0,0-1 0,1 0 0,-1 1 0,1-1 0,-1 1 0,0-1 0,1 0-1,-1 1 1,1-1 0,-1 0 0,1 1 0,-1-1 0,1 0 0,-1 0 0,1 0 0,-1 1 0,1-1 0,-1 0 0,1 0 0,-1 0 0,1 0 0,-1 0 0,1 0 0,-1 0 0,1 0 0,-1 0 0,1 0 0,0 0 0,-1-1 0,1 1 0,-1 0 0,1 0 0,-1 0 0,1-1 0,-1 1 0,1 0 0,-1-1 0,0 1 0,1 0-1,-1-1 1,1 1 0,-1 0 0,0-1 0,1 1 0,-1-1 0,0 1 0,1-1-2,29-7-362,10-5-275</inkml:trace>
  <inkml:trace contextRef="#ctx0" brushRef="#br0" timeOffset="11598.119">1504 1598 3001,'41'-35'2828,"-39"33"-2781,0-1 0,0 1 1,0 0-1,0-1 0,-1 0 0,1 1 0,-1-1 0,1 0 0,-1 0 0,0 0 1,0 0-1,0 0 0,-1 0 0,1 0 0,-1 0 0,0 0 0,0 0 0,0-1 1,0 1-1,0 0 0,0 0 0,-1 0 0,0 0 0,0 0 0,0 0 0,0 0 1,0 0-1,0 0 0,-1 1 0,1-1 0,-1 0 0,0 1 0,0-1 0,0 1 0,0-1 1,-1 1-48,-58 1 308,51 3-281,0 0 1,1 1 0,-1 1-1,1-1 1,0 1 0,0 1 0,0 0-1,0 0 1,1 1 0,0 0-1,0 0 1,0 1 0,-5 7-28,-1-2 36,-84 93 160,93-100-188,3-4-5,1 0 0,-1 0 0,1 0 1,0 0-1,-1 1 0,1-1 0,0 0 0,0 1 0,0-1 0,0 1 0,0-1 0,0 1 0,0 0 0,0-1 0,1 1 0,-1 0 0,1-1 0,-1 1 0,1 0 0,-1 0 1,1 0-1,0-1 0,0 1 0,0 0 0,0 0 0,1 1-3,31 43 112,-21-39-58,-8-5-49,0 1 0,0-1-1,0 0 1,1 0 0,-1 0 0,1 0 0,-1-1 0,1 1 0,-1-1-1,1 0 1,0 0 0,-1 0 0,1-1 0,0 1 0,0-1-1,0 0 1,0 0 0,0 0 0,-1-1 0,1 1 0,0-1 0,0 0-1,-1 0 1,1 0 0,0-1 0,0 0-5,16-6-52,0-2 0,-1-1 0,-1 0 1,0-2-1,0 0 0,-1 0 0,12-14 52,23-52 44,-43 59 107,-8 13 40,-7 14-86,-24 67 619,28-69-661,1 0-1,0 0 1,1 0 0,-1 1-1,1-1 1,0 0-1,0 0 1,0 1 0,1-1-1,0 0 1,0 0-1,1 1 1,-1-1 0,1 0-1,0-1 1,0 1 0,1 0-1,-1 0 1,1-1-1,0 0 1,0 1 0,3 1-63,-1-3-86,0-1 0,-1 0-1,1-1 1,0 1 0,0-1 0,0 0 0,0-1 0,0 1 0,0-1 0,1 0 0,-1 0 0,0 0 0,0-1 0,0 0 0,0 0-1,0 0 1,0-1 0,0 1 0,1-2 86,9 0-1025,17-3-1773</inkml:trace>
  <inkml:trace contextRef="#ctx0" brushRef="#br0" timeOffset="12732.243">1309 2506 2433,'-6'5'2861,"-19"21"-2827,-109 158 522,39-4 520,37-58-694,-87 139-117,67-75-234,-70 140 57,43-128 413,68-49-27,36-149-503,1 0 1,0 1 0,-1-1-1,1 1 1,0-1 0,-1 1 0,1-1-1,0 1 1,-1-1 0,1 1-1,0 0 1,0-1 0,0 1 0,0-1-1,-1 1 1,1 0 0,0-1 0,0 1-1,0-1 1,0 1 0,0 0-1,1-1 1,-1 1 0,0-1 0,0 1-1,0 0 1,0-1 0,1 1-1,-1-1 1,0 1 0,0-1 0,1 1-1,-1-1 1,1 1 0,-1-1 0,0 1-1,1-1 1,-1 1 0,1-1-1,-1 0 1,1 1 0,-1-1 0,1 0-1,-1 1 1,1-1 0,-1 0-1,1 0 1,0 0 0,-1 0 0,1 1-1,-1-1 1,1 0 0,0 0 0,-1 0-1,1 0 1,-1 0 0,1 0-1,0 0 1,0-1 28,11-7-3359</inkml:trace>
  <inkml:trace contextRef="#ctx0" brushRef="#br0" timeOffset="14164.573">408 4400 4297,'-7'-9'399,"6"7"-328,0 0 0,-1 0 0,1 1 1,0-1-1,0 0 0,-1 1 0,1-1 0,-1 1 0,0 0 1,1-1-1,-1 1 0,0 0 0,0 0 0,1 0 0,-1 0 1,0 0-1,0 1 0,0-1 0,0 1 0,0-1 0,0 1 1,0 0-1,-1-1 0,1 1 0,0 0 0,0 0 0,-1 1-71,-64 40 2401,67-39-2375,1 1 1,-1-1-1,1 0 0,-1 1 1,1-1-1,0 1 0,0-1 1,0 0-1,0 0 0,0 1 0,1-1 1,-1 0-1,1 0 0,-1 0 1,1-1-1,0 1 0,0 0 1,0 0-1,0-1 0,0 0 1,0 1-1,0-1 0,0 0 1,0 0-1,1 0-26,-2 0 13,7 3-8,-1 0 0,1-1 0,0 0 0,0 0 0,0-1 0,1 0 0,-1 0 0,0-1 0,1 0 1,-1-1-1,1 0 0,-1 0 0,1-1 0,-1 0 0,1 0 0,-1-1 0,0 0 0,0 0 0,0-1 0,0 0 0,0-1-5,-2 0 6,0 0-1,0 0 0,-1-1 1,0 0-1,0 0 0,0 0 0,-1 0 1,0-1-1,0 0 0,0 0 1,0 0-1,-1 0 0,0 0 1,0-1-1,-1 1 0,0-1 0,0 0 1,-1 0-1,0 0 0,0 0 1,0 0-1,-1 0 0,0 0 0,0 0 1,-1 0-1,0 0 0,0 0 1,-1 0-1,0 1 0,0-1 1,0 0-1,-3-4-5,4 6 1,-1 0 1,1-1-1,-1 1 0,-1 0 1,1 0-1,-1 0 0,0 0 1,0 0-1,0 1 1,0-1-1,-1 1 0,0 0 1,0 0-1,0 0 1,0 0-1,-1 1 0,0 0 1,1 0-1,-1 0 0,0 0 1,0 1-1,-1 0 1,1 0-1,0 1 0,-1-1 1,1 1-1,-1 0 0,0 0-1,1 0 18,1 0-1,0 1 0,-1-1 1,1 1-1,0 0 0,-1 0 1,1 0-1,0 1 1,-1-1-1,1 1 0,0 0 1,-1 0-1,1 1 0,0-1 1,0 1-1,0 0 0,0 0 1,1 1-1,-1-1 0,0 1 1,1-1-1,0 1 0,0 0 1,-1 0-1,2 1 0,-1-1 1,0 1-1,1-1 0,0 1 1,-1 0-1,1 0 0,1 0 1,-1 1-18,-2 6 33,1 0 1,1-1 0,-1 1-1,2 0 1,0 0 0,0 0 0,1 0-1,0 0 1,1 1 0,1 5-34,-1-13 7,0 0 1,0 0-1,0 0 1,1-1-1,0 1 1,-1 0-1,1-1 1,0 1-1,1-1 1,-1 1-1,0-1 0,1 0 1,0 0-1,0 0 1,0-1-1,0 1 1,0-1-1,1 1 1,-1-1-1,1 0 1,-1 0-1,1-1 1,0 1-1,0-1 1,0 0-1,0 0 1,0 0-1,0 0 1,0-1-1,0 1-7,4-1 3,0 1-1,1-2 1,-1 1 0,0-1 0,0 0-1,0-1 1,0 1 0,0-2-1,0 1 1,0-1 0,-1 0-1,1-1 1,-1 0 0,0 0 0,0-1-1,0 1 1,-1-1 0,1-1-1,-1 1 1,-1-1 0,1 0 0,-1-1-1,0 1 1,0-1 0,-1 0-1,0 0 1,0-1 0,-1 1-1,0-1 1,0 0 0,-1 0 0,0 0-1,0 0 1,-1 0 0,0 0-1,0 0 1,-1-8-3,-1 3 5,2 9-4,0 1-1,-1-1 1,0 1-1,1-1 1,-1 1 0,-1-1-1,1 1 1,0-1-1,-1 1 1,0-1 0,0 1-1,0 0 1,0-1-1,-1 1 1,1 0 0,-1 0-1,0 0 1,1 0-1,-2 0 1,1 0 0,0 1-1,0-1 1,-1 0-1,1 1 1,-1 0 0,0 0-1,0 0 1,0 0-1,0 0 1,0 1-1,0-1 1,-2 0-1,0 3 0,1-1 0,0 1 0,0 0 0,-1 0 0,1 0 0,0 1 0,0-1 0,0 1 0,0 0 0,0 0 0,1 0 0,-1 1 0,1 0 0,-1-1 0,1 1 0,0 0 0,0 1 0,0-1 0,-1 3 0,-4 4 5,1 0 0,1 0 0,0 1 0,0 0 0,1 0 0,1 1 0,0-1 0,0 1 0,1 0 0,0 0 0,1 0 0,1 1 0,0-1 0,0 0 0,2 1-1,-1-1 1,1 0 0,2 7-5,-2-16 2,-1 1-1,1-1 0,0 1 0,0-1 0,0 0 1,0 1-1,0-1 0,1 0 0,-1 0 1,1 0-1,0 0 0,0 0 0,0 0 0,1-1 1,-1 1-1,1 0 0,-1-1 0,1 0 0,0 0 1,0 0-1,0 0 0,0 0 0,0-1 1,0 1-1,0-1 0,1 0 0,-1 0 0,0 0 1,1 0-1,-1 0 0,1-1 0,-1 0 0,3 0-1,5-4 7,0-2-1,0 1 0,-1-2 0,0 1 0,0-1 1,-1-1-1,0 0 0,0 0 0,-1-1 0,0 0 1,0 0-1,-1-1 0,0 0 0,-1 0 0,0-1 1,-1 1-1,0-1 0,-1-1 0,0 1 0,0-1-6,-1 4 2,-1 0 0,0-1-1,0 1 1,0 0-1,-1-1 1,0 1-1,-1-1 1,0 0-1,0 1 1,-1-1-1,0 1 1,-1-1-1,-1-5-1,1 13 2,1 0 0,-1 0 0,0 0 0,1 0 0,-1 0 0,0 0 0,0 0 0,0 0-1,0 1 1,0-1 0,0 1 0,0-1 0,0 1 0,0 0 0,0 0 0,0 0-1,0 0 1,0 0 0,0 0 0,0 1 0,0-1 0,0 1 0,0-1 0,0 1-1,0 0 1,0 0 0,0 0 0,0 0 0,1 0 0,-1 0 0,0 0 0,1 1 0,-1-1-1,1 1 1,0-1 0,-1 1 0,1-1 0,0 1 0,-1 1-2,-129 109 368,126-107-390,0 1 1,0 0-1,1 1 1,0-1-1,0 1 0,0 0 1,1 0-1,0 0 1,1 0-1,-1 1 1,1-1-1,1 1 0,-1 0 1,1-1-1,1 1 1,-1 0-1,2 3 22,9 10-833,17-12-381</inkml:trace>
  <inkml:trace contextRef="#ctx0" brushRef="#br0" timeOffset="15079.937">1397 2430 3689,'-1'-1'97,"-1"0"-1,1 0 1,-1 1 0,1-1 0,0 1-1,-1-1 1,1 1 0,-1 0 0,1 0-1,-1-1 1,1 1 0,-1 0 0,1 0-1,-1 0 1,1 1 0,-1-1 0,1 0 0,-1 1-1,1-1 1,-1 1 0,1-1 0,-1 1-1,1-1 1,0 1 0,-1 0 0,1 0-1,0 0 1,0 0 0,0 0 0,-1 0-1,1 0 1,0 0 0,1 0 0,-1 1 0,0-1-1,0 0 1,0 0 0,1 1 0,-1-1-1,1 1 1,-1-1 0,1 1 0,-1 0-97,0 0 33,0 1 0,1-1 0,-1 1 1,0 0-1,1-1 0,0 1 0,0 0 1,0-1-1,0 1 0,0 0 1,0-1-1,0 1 0,1 0 0,0-1 1,-1 1-1,1-1 0,0 1 0,0-1 1,1 1-1,-1-1 0,0 0 0,1 1 1,-1-1-1,1 0 0,0 0 0,0 0 1,0 0-1,0-1 0,0 1 0,0 0 1,0-1-1,0 0 0,1 1 0,-1-1 1,1 0-1,-1 0 0,1 0 0,-1 0 1,1-1-1,-1 1 0,1-1 0,0 0 1,-1 1-1,1-1 0,0 0 0,-1-1 1,1 1-1,2-1-33,2 0 9,1-1 1,-1 0-1,0 0 0,0-1 0,0 0 1,0 0-1,-1 0 0,1-1 0,-1 0 1,0-1-1,0 1 0,0-1 0,0 0 1,-1-1-1,0 1 0,0-1 0,-1 0 1,3-3-10,-7 7 1,1 1 0,0 0 1,0-1-1,0 1 0,-1-1 0,1 0 1,-1 1-1,1-1 0,-1 1 0,0-1 1,0 0-1,1 1 0,-1-1 0,0 0 1,0 1-1,-1-1 0,1 0 0,0 1 1,-1-1-1,1 0 0,-1 1 1,1-1-1,-1 1 0,0-1 0,1 1 1,-1-1-1,0 1 0,0-1 0,0 1 1,0 0-1,0 0 0,-1-1 0,1 1 1,0 0-1,0 0 0,-1 0 1,1 0-1,-1 1 0,1-1 0,-1 0 1,1 1-1,-1-1 0,0 1 0,0-1-1,-76-11 26,69 12 0,0 1 0,1 0 1,-1 0-1,0 1 0,1 0 0,0 1 0,0 0 1,-1 0-1,2 0 0,-1 1 0,0 1 0,1-1 1,0 1-1,-1 0-26,7-2 12,-1-1 1,1 1 0,-1-1-1,1 1 1,0-1 0,0 1-1,0 0 1,0 0 0,0-1-1,1 1 1,-1 0-1,1 0 1,0 0 0,-1 0-1,2 0 1,-1 0 0,0-1-1,0 1 1,1 0 0,0 0-1,-1 0 1,1-1-1,0 1 1,1 0 0,-1-1-1,0 1 1,1-1 0,-1 1-1,1-1 1,0 1 0,0-1-1,0 0 1,0 0-1,0 0 1,0 0 0,0-1-1,1 1 1,-1-1 0,1 1-1,-1-1 1,1 0 0,0 0-13,4 1 8,-1-1 1,1 0-1,-1-1 1,1 0-1,-1 0 1,1 0-1,0-1 1,-1 0-1,1 0 1,-1 0-1,0-1 1,1 0-1,-1 0 1,0-1 0,0 0-1,0 0 1,-1 0-1,1-1 1,-1 0-1,1 0 1,-1 0-1,-1-1 1,1 1-1,-1-1 1,1 0-1,-1-1 1,-1 1-1,1-1 1,-1 1-1,0-1 1,0 0-1,-1 0 1,1-2-9,-3 6 0,1 0 0,-1 0 1,0 0-1,0 0 0,0 1 0,0-1 0,0 0 0,-1 0 1,1 0-1,0 0 0,-1 0 0,1 0 0,-1 0 1,0 1-1,0-1 0,1 0 0,-1 1 0,-1-1 0,1 0 1,0 1-1,0-1 0,0 1 0,-1 0 0,1-1 1,-1 1-1,1 0 0,-1 0 0,1 0 0,-1 0 0,0 0 1,0 0-1,1 0 0,-1 1 0,0-1 0,-1 0 0,-71-8 18,69 9-17,0-1 1,1 1 0,-1-1 1,0 1-1,0 0 0,0 0 1,0 1-1,1-1 0,-1 1 0,0 0 1,1 0-1,-1 1 0,0-1 1,1 1-1,0 0 0,-1 0 1,1 1-1,0-1 0,0 1 0,0 0 1,1 0-1,-1 1 0,1-1 1,-1 0-1,0 3-2,2-3 5,1 0 0,0 0 0,0 0 1,0 0-1,0 0 0,0 0 0,1 0 0,-1 0 0,1 0 0,0 0 0,0 0 0,0 1 1,0-1-1,1 0 0,-1 0 0,1 0 0,0 0 0,0 0 0,0 0 0,0 0 1,0 0-1,1-1 0,-1 1 0,1 0 0,0-1 0,0 1 0,0-1 0,0 0 1,0 1-1,0-1 0,1 0 0,-1 0 0,1-1 0,0 1 0,-1 0 0,1-1 1,0 0-1,0 1-5,5-3 21,1 0 0,-1 0 0,0 0 0,0-1 0,0 0 0,0-1 0,0 0 0,-1 0 0,1 0 0,-1-1 0,0 0 0,5-4-21,-6 4 6,-3 4-4,-1-1 0,1 0-1,-1 0 1,0 0 0,1 0-1,-1-1 1,0 1 0,0-1-1,0 1 1,0-1-1,0 0 1,0 0 0,0 0-1,0 0 1,-1 0 0,1 0-1,-1 0 1,0 0 0,1-1-1,-1 1 1,0-1-1,0 1 1,-1-1 0,1 1-1,0-1 1,-1 1 0,0-1-1,1 0 1,-1 1 0,0-1-1,0 1 1,-1-1-1,1 0 1,0 1 0,-1-1-1,0 1 1,1-1 0,-1 1-1,0-1 1,-1 1 0,1-1-1,0 1 1,-1 0-1,1 0 1,-1 0 0,1 0-1,-1 0 1,0 0 0,0 0-1,0 0 1,0 1-1,0-1 1,-2 0-2,-3 1-59,0-1 0,-1 1 1,1 1-1,-1-1 0,1 1 0,-1 1 0,1-1 0,-1 1 0,1 0 0,-1 1 1,1 0-1,0 0 0,0 1 0,0 0 0,0 0 0,0 0 0,1 1 0,-1 0 1,1 0-1,0 1 0,0 1 59,-2 6-1271</inkml:trace>
  <inkml:trace contextRef="#ctx0" brushRef="#br0" timeOffset="16092.872">2359 1299 7050,'-3'16'109,"1"0"1,1 0 0,0 0 0,1 0 0,1 0 0,0 0 0,1-1 0,1 1 0,1 0-110,-4-12 3,0 0-1,0 0 1,0-1-1,1 1 1,0 0-1,0-1 1,0 1-1,0-1 1,0 1-1,1-1 1,-1 1-1,1-1 1,0 0-1,0 0 1,0 0-1,1 0 1,-1 0-1,1 0 1,-1-1-1,1 1 1,0-1-1,0 0 1,0 1-1,1-1 1,-1-1-1,0 1 1,1-1-1,-1 1 1,1-1-1,-1 0 1,1 0-1,1 0-2,3-2 11,1-1-1,-1 0 1,0 0-1,0-1 1,0 0-1,0-1 1,0 1-1,-1-1 1,1-1-1,-1 0 1,0 0-1,-1 0 1,1-1-1,-1 0 1,0 0-1,0 0 1,-1-1-1,0 0 1,0 0-1,-1 0 1,1-1-1,-2 1 1,1-1-1,1-6-10,-4 9-2,-1 1-1,0-1 1,0 0 0,0 0-1,-1 1 1,1-1 0,-1 0 0,0 1-1,0-1 1,-1 0 0,0 1-1,1 0 1,-1-1 0,-1 1-1,1 0 1,-1 0 0,1 0-1,-1 0 1,-1 1 0,1-1-1,0 1 1,-1 0 0,1 0-1,-1 0 1,0 0 0,0 0-1,0 1 1,-1 0 0,1 0-1,0 0 1,-1 1 0,1-1-1,-1 1 1,0 0 0,1 0-1,-1 1 1,0-1 0,0 1-1,1 0 1,-1 0 0,0 1-1,0-1 1,0 2 2,-3 0 44,1 1 1,0 0-1,0 0 1,0 1-1,0 0 0,1 0 1,-1 1-1,1 0 0,0 0 1,0 0-1,1 1 0,0 0 1,0 0-1,0 0 1,1 1-1,0-1 0,0 1 1,0 0-1,1 0 0,0 1 1,1-1-1,-1 0 0,1 1 1,1 0-1,0-1 1,0 1-1,0 0 0,1 0 1,0 0-1,1 2-44,-2-6 16,0 0 0,0 0 1,1 0-1,-1 0 0,1 0 0,0 0 0,0-1 0,1 1 0,-1 0 1,1 0-1,0 0 0,0 0 0,0 0 0,1-1 0,-1 1 0,1-1 1,0 1-1,0-1 0,0 1 0,0-1 0,0 0 0,1 0 1,0 0-1,-1 0 0,1-1 0,0 1 0,1-1 0,-1 1 0,0-1 1,1 0-1,-1-1 0,1 1 0,-1 0 0,1-1 0,0 0 1,2 1-17,2-3 17,0-1 1,0 0 0,0 0-1,0 0 1,0-1 0,0 0 0,-1 0-1,1-1 1,-1 0 0,0-1 0,0 1-1,-1-1 1,1-1 0,-1 1-1,0-1 1,0 0 0,-1-1 0,0 1-1,0-1-17,-2 3-3,0 1 0,-1-1 0,0 0-1,1 0 1,-1 0 0,0 0 0,-1 0 0,1 0-1,-1 0 1,0-1 0,0 1 0,0 0-1,-1-1 1,1 1 0,-1-1 0,0 1 0,-1-1-1,1 1 1,-1-1 0,0 1 0,0 0-1,0-1 1,0 1 0,-1 0 0,1 0 0,-1 0-1,-1 0 1,1 0 0,0 0 0,-1 1-1,0-1 1,0 1 0,0 0 0,0-1 0,-1 0 3,-1 3 0,1-1 0,0 0 0,-1 1 1,1 0-1,-1 0 0,0 0 1,1 1-1,-1-1 0,0 1 0,1 0 1,-1 1-1,0-1 0,1 1 1,-1 0-1,0 0 0,1 0 0,-1 1 1,1-1-1,0 1 0,-1 0 1,1 1-1,0-1 0,0 1 0,1-1 1,-1 1-1,0 0 0,1 1 1,0-1-1,0 0 0,0 1 0,0 0 1,0 0-1,1 0 0,0 0 1,-1 0-1,2 0 0,-1 1 0,-11 98 182,13-101-173,0 1 0,1-1 0,-1 0 0,1 1 0,-1-1-1,1 0 1,0 1 0,0-1 0,0 0 0,0 0 0,0 1 0,0-1 0,1 0 0,-1 0-1,1-1 1,-1 1 0,1 0 0,0 0 0,0-1 0,0 1 0,0-1 0,0 0 0,0 1-1,0-1 1,0 0 0,1 0 0,-1 0 0,0-1 0,1 1 0,-1 0 0,0-1 0,1 0-1,-1 0 1,1 1 0,-1-1 0,1-1 0,-1 1 0,0 0 0,1 0 0,0-1-9,6-1 11,0-1 1,0 0-1,-1 0 0,1-1 1,-1 0-1,1-1 1,-1 0-1,-1 0 1,1-1-1,-1 1 0,0-2 1,0 1-1,0-1 1,-1 0-1,0 0 1,-1-1-1,0 0 0,0 0 1,0 0-1,-1 0 1,1-6-12,-4 11 1,0 0-1,0 0 1,0 0 0,-1 0 0,0 0 0,0 0-1,1 0 1,-2-1 0,1 1 0,0 0 0,-1 0-1,1 0 1,-1 0 0,0 0 0,0 0 0,0 0-1,-1 0 1,1 0 0,0 0 0,-1 1 0,0-1 0,0 0-1,0 1 1,0 0 0,0-1 0,0 1 0,-1 0-1,1 0 1,-1 0 0,0 1 0,1-1 0,-1 0-1,-2 0 0,1 3 1,1-1-1,-1 1 0,0-1 1,0 1-1,1 0 0,-1 1 0,1-1 1,-1 1-1,1-1 0,-1 1 1,1 0-1,0 0 0,0 0 0,0 1 1,0-1-1,0 1 0,0 0 1,1 0-1,-1 0 0,1 0 0,0 0 1,0 0-1,0 1 0,1-1 1,-1 1-1,1-1 0,-1 1 0,0 3 0,2-7 0,-4 9 14,-1 1 0,2-1 0,-1 0 0,1 1-1,0 0 1,1 0 0,0-1 0,1 1-1,0 1 1,1-1 0,0 0 0,0 2-14,2-11 9,-1 1 1,1 0 0,-1-1-1,1 0 1,0 1 0,-1-1-1,1 0 1,0 0 0,0 0-1,0 0 1,0 0 0,0 0-1,0-1 1,0 1-1,0 0 1,1-1 0,-1 0-1,0 0 1,0 0 0,0 0-1,0 0 1,1 0 0,-1 0-1,0 0 1,0-1 0,0 1-1,0-1 1,0 0-1,0 0 1,0 0 0,0 0-1,0 0 1,0 0 0,0 0-1,-1 0 1,1-1 0,0 1-1,-1-1 1,1 1 0,-1-1-1,0 0 1,1 0 0,-1 0-10,12-12 9,-1 1 0,0-2 1,-2 0-1,1 0 1,-2-1-1,0 0 1,-1 0-1,-1-1 1,2-7-10,-8 22 14,0-1 0,0 1 0,-1 0 0,0-1 1,1 1-1,-1 0 0,0-1 0,0 1 0,0-1 0,0 1 0,0-1 1,-1 1-1,1 0 0,-1-1 0,0 1 0,1 0 0,-1-1 0,0 1 0,-1 0 1,1 0-1,0 0 0,0 0 0,-1 0 0,1 0 0,-1 0 0,0 0 1,0 1-1,1-1 0,-1 1 0,0-1 0,0 1 0,0 0 0,-1 0 1,1 0-1,-1-1-14,0 3 14,-1-1 1,1 1-1,-1 0 0,1 0 1,-1 1-1,1-1 1,0 1-1,0-1 1,0 1-1,0 0 0,0 0 1,0 0-1,0 1 1,1-1-1,-1 0 1,1 1-1,0 0 1,-1 0-1,1 0 0,1 0 1,-1 0-1,0 0 1,0 2-15,-6 10-110,1-1 1,0 2 0,1-1-1,1 1 1,1-1 0,0 1-1,1 1 1,0 0 109,-3 34-1198</inkml:trace>
  <inkml:trace contextRef="#ctx0" brushRef="#br0" timeOffset="23497.676">1494 2538 3481,'-25'-26'2884,"29"46"-2226,157 373 2186,-75-223-2354,-67-142-462,0 0 1,-3 2-1,0 0 0,-2 0 1,-1 1-1,-1 1 1,-1 4-29,49 136 140,-7-9 92,0-50-174,-16-58-54,-2 57 35,-3-42 22,5-2-10,-12 22-4,-9-17 17,43 28 13,-30 41-3135,-21-118 2133</inkml:trace>
  <inkml:trace contextRef="#ctx0" brushRef="#br0" timeOffset="24506.267">2264 4500 7682,'-10'-9'769,"10"7"-731,-1 1 0,0-1-1,1 1 1,-1 0 0,0 0-1,0-1 1,0 1 0,0 0-1,0 0 1,0 0 0,-1 0-1,1 0 1,0 0 0,0 1-1,-1-1 1,1 0 0,0 1-1,-1-1 1,1 0 0,-1 1-1,1 0 1,-1-1 0,1 1-1,-1 0 1,1 0 0,-1 0-1,1 0 1,-1 0 0,1 0-1,-1 0 1,0 1-1,1-1 1,0 0 0,-1 1-1,1-1 1,-1 1 0,1 0-1,0-1 1,-1 1 0,1 0-1,0 0-37,-1 0 3,1 0 0,-1 0 0,1 1 0,0-1 0,-1 0 0,1 1 0,0-1 0,0 1 0,0-1 0,0 1 0,0-1 0,0 1 0,0 0 0,1 0 0,-1-1 0,1 1 0,-1 0 0,1 0 0,0 0 0,-1-1 0,1 1 0,0 0 0,0 0 0,1 0 0,-1 0 0,0 0 0,0-1 0,1 1 0,-1 0 0,1 0 0,0 0 0,0-1 0,-1 1 0,1-1 0,0 1 0,0 0 0,0-1 0,1 1 0,-1-1 0,0 0 0,1 1 0,-1-1-3,2 5 9,1 0 0,-1-1 0,1 1 0,0-1 0,1 0 0,-1 0-1,1-1 1,0 1 0,0-1 0,0 0 0,1 0 0,-1-1 0,1 1 0,0-1 0,0-1 0,0 1 0,0-1 0,1 0 0,-1 0 0,0-1 0,1 0 0,0 0 0,-1 0 0,1-1 0,-1 0-1,1-1 1,0 1 0,-1-1 0,1 0 0,-1-1 0,1 0-9,-2 0-9,1-1-1,-1 0 1,0 0 0,-1 0-1,1-1 1,-1 0-1,1 0 1,-1 0 0,0 0-1,0-1 1,-1 1-1,0-1 1,1 0 0,-2 0-1,1 0 1,0-1-1,-1 1 1,0-1 0,0 1-1,-1-1 1,0 0-1,0 1 1,0-1 0,0 0-1,-1 0 1,0 0-1,-1 0 1,1 1 0,-1-1-1,0 0 1,0 0-1,-1 1 1,0-1-1,0 1 1,0-1 0,0 1-1,-1 0 1,0 0-1,-2-2 10,3 1 2,-1 1-1,0 1 1,0-1-1,-1 0 1,1 1-1,-1 0 1,0-1-1,0 1 0,-1 1 1,1-1-1,-1 1 1,1 0-1,-1 0 1,0 0-1,-1 1 0,1-1 1,0 1-1,-1 0 1,1 1-1,-1 0 1,1 0-1,-1 0 1,0 0-1,1 1 0,-1 0 1,0 0-1,0 0 1,1 1-1,-1 0 1,0 0-1,1 0 1,-1 1-1,1 0 0,0 0 1,-1 0-1,1 1 1,0 0-1,-4 2-1,4 0 23,0 1-1,0-1 0,1 1 1,-1-1-1,1 1 1,0 1-1,1-1 0,-1 0 1,1 1-1,0 0 0,1 0 1,0 0-1,0 0 1,0 0-1,1 0 0,0 0 1,1 0-1,0 1 1,0 1-23,-1-7 5,1 1 0,0 0 1,0-1-1,0 1 0,0-1 0,1 1 1,-1-1-1,1 1 0,-1 0 1,1-1-1,0 0 0,0 1 1,0-1-1,0 0 0,1 1 1,-1-1-1,1 0 0,-1 0 0,1 0 1,0 0-1,0 0 0,-1-1 1,1 1-1,1 0 0,-1-1 1,0 1-1,0-1 0,0 0 1,1 0-1,-1 0 0,1 0 1,-1 0-1,1-1 0,-1 1 0,1-1 1,1 1-6,3 0 3,0-1 0,1 0 0,-1 0 0,1 0 0,-1-1 0,0 0-1,1-1 1,-1 0 0,0 0 0,0 0 0,0-1 0,1 0-3,-3 0-8,0 0-1,0 1 1,0-2-1,0 1 1,0-1-1,-1 1 1,1-1-1,-1 0 1,0-1-1,0 1 1,-1-1-1,0 0 1,1 0-1,-1 0 1,-1 0-1,1 0 1,-1-1-1,0 1 1,0-1-1,-1 0 1,0 1-1,0-1 1,0 0-1,0 0 1,-1 0-1,0 1 1,0-1-1,-1 0 1,0 0-1,0 0 1,0 1-1,0-1 1,-1 0-1,0 1 1,0-1-1,-1 1 1,0 0-1,0 0 1,0 0-1,-4-5 9,6 8 4,0 0 0,-1 0 0,0 0 0,1 0 0,-1 1 0,0-1 0,0 0 0,0 1 0,0-1 0,0 1 0,-1 0 0,1 0 0,0 0-1,-1 0 1,1 0 0,-1 0 0,1 0 0,0 1 0,-1-1 0,0 1 0,1 0 0,-1 0 0,1 0 0,-1 0 0,1 0 0,-1 1 0,1-1 0,-1 1 0,1-1 0,-1 1 0,1 0-1,0 0 1,-1 0 0,1 0 0,0 1 0,0-1 0,0 1-4,-3 1 28,0 2 0,0-1 0,0 0 0,1 1 0,0 0 0,0 0 0,0 0 0,1 1 0,0-1 0,0 1 0,0 0 0,1-1 0,-1 1 0,0 4-28,1-6 6,1-1 1,-1 1 0,1 0 0,-1 0 0,1-1-1,0 1 1,1 0 0,-1 0 0,1 0 0,-1 0-1,1 0 1,0 0 0,1 0 0,-1 0-1,1 0 1,0 0 0,0 0 0,0 0 0,0 0-1,1-1 1,-1 1 0,1 0 0,0-1-1,0 1 1,0-1 0,1 0 0,-1 0 0,1 0-1,0 0 1,0 0 0,0 0 0,0-1 0,0 0-1,0 1 1,1-1 0,-1 0 0,1-1-1,0 1 1,0-1 0,-1 1 0,1-1 0,0 0-1,0-1 1,0 1 0,0-1 0,2 1-7,1-1-12,-1-1 1,0 1 0,0-1-1,0 0 1,0 0 0,0-1-1,0 0 1,0 0 0,0-1-1,0 1 1,-1-1-1,1 0 1,-1-1 0,0 1-1,0-1 1,0 0 0,-1 0-1,1-1 1,-1 1 0,0-1-1,0 0 1,-1 0 0,1 0-1,-1-1 1,0 1-1,-1-1 1,1 0 0,-1 0-1,0 0 1,-1 0 0,1-2 11,-2 6-5,-1 0 0,1 0 0,-1 0 1,0-1-1,1 2 0,-1-1 0,0 0 0,0 0 1,0 0-1,-1 0 0,1 0 0,0 1 1,-1-1-1,1 1 0,-1-1 0,0 1 0,1 0 1,-1-1-1,0 1 0,0 0 0,0 0 1,0 0-1,1 0 0,-1 1 0,-1-1 0,1 0 1,0 1-1,0 0 0,0-1 0,0 1 1,0 0-1,0 0 0,-1 0 0,1 0 0,0 0 1,0 1-1,0-1 0,0 1 0,0 0 0,0-1 1,0 1-1,0 0 0,0 0 0,0 0 1,0 0-1,1 0 0,-1 1 0,0-1 5,-6 5 38,0 1-1,0 0 1,0 0 0,1 0-1,1 1 1,-1 0-1,1 0 1,0 1 0,1-1-1,0 1 1,1 0-1,0 1 1,0-1 0,1 1-1,0 0 1,-1 6-38,5-14 3,-1 1 0,1-1 0,0 0-1,0 0 1,0 0 0,0 0 0,1 0 0,-1 0 0,0 0 0,1 0 0,-1 0 0,1 0 0,0-1 0,0 1 0,0-1 0,-1 1 0,1-1 0,1 0 0,-1 0 0,0 0-1,0 0 1,0 0 0,0 0 0,1-1 0,-1 1 0,0-1 0,1 0 0,-1 1 0,0-1 0,1 0 0,-1 0 0,1-1 0,-1 1 0,0 0 0,1-1 0,-1 1-1,0-1 1,0 0 0,1 0 0,-1 0 0,0 0 0,0 0 0,0 0 0,0-1 0,0 1 0,0-1 0,-1 1 0,1-1 0,1-1-3,99-82-396,-99 82 382,-1 1 1,1-1-1,-1 0 1,0 0 0,0 0-1,0-1 1,0 1-1,-1 0 1,1-1-1,-1 1 1,0-1 0,0 0-1,0 1 1,-1-1-1,1 0 1,-1 1 0,0-1-1,0 0 1,0 0-1,0 1 1,-1-1-1,1 0 1,-1 1 0,0-1-1,0 0 1,0 1-1,-1 0 1,1-1 0,-1 1-1,0 0 1,0-1-1,0 1 1,-2-2 13,2 3 19,0 1 0,0-1 0,0 0 1,0 1-1,0-1 0,0 1 0,0 0 0,0 0 1,-1-1-1,1 1 0,0 1 0,-1-1 0,1 0 1,-1 1-1,1-1 0,-1 1 0,1 0 0,-1 0 0,1 0 1,-1 0-1,1 0 0,-1 0 0,1 1 0,-1-1 1,1 1-1,-1 0 0,1-1 0,-1 1 0,1 1 0,0-1 1,0 0-1,0 0 0,0 1 0,-1-1 0,2 1 1,-1 0-1,0 0-19,-64 70 901,63-69-899,0 0 1,1 0-1,0-1 0,-1 1 1,1 1-1,0-1 0,1 0 0,-1 0 1,0 1-1,1-1 0,0 1 1,0-1-1,0 1 0,0 0 1,1-1-1,-1 1 0,1 0 1,0-1-1,0 1 0,0 0 1,1 0-1,-1-1 0,1 1 1,0 0-1,0-1 0,0 1 1,0-1-1,1 1 0,-1-1 0,1 0 1,0 0-1,0 0 0,0 0 1,1 0-1,-1 0 0,1 0 1,-1-1-1,1 1 0,0-1 1,0 0-1,0 1 0,3 0-2,20 2 6875</inkml:trace>
  <inkml:trace contextRef="#ctx0" brushRef="#br0" timeOffset="53799.613">692 2703 1768,'-1'-20'911,"-2"-7"263,-1 25-1066,-1-1 0,0 0-1,0 1 1,0 0 0,0 0 0,0 1 0,0-1 0,-1 1 0,1 0-1,0 0 1,-1 1 0,1 0 0,-1 0 0,1 0 0,-4 1-108,-13-2 213,13 1-137,-1-1 1,1 1 0,-1 0-1,1 1 1,-1 0-1,1 1 1,0-1 0,0 2-1,0 0 1,0 0-1,0 0 1,0 1 0,1 0-1,-1 1 1,1 0-1,1 0 1,-1 1 0,1 0-1,0 0 1,0 1-1,0 0 1,1 0 0,-2 3-77,4-5 63,1 0 0,-1 0 0,1 1 0,0-1 0,0 1 0,0 0 0,1 0 0,0 0 0,0 0 0,1 0 0,-1 0 0,1 1 0,1-1 0,-1 0 0,1 1 0,0-1 0,1 0 0,-1 1 0,1-1 0,1 0 0,-1 0 0,1 0 0,0 1 0,0-2 0,1 1 0,0 0 0,0 0 0,0-1 0,0 0 0,1 0 0,0 0 0,0 0 0,1 0 0,-1-1 0,1 0 0,0 0 0,0 0 0,0 0 0,1-1 0,2 1-63,6-1 7,-1-1 1,1-1-1,-1 0 1,1-1-1,-1-1 0,1 0 1,-1 0-1,1-1 0,-1-1 1,0-1-1,0 0 1,0 0-1,-1-1 0,1-1 1,-1 0-8,23-7-732,-9 3-395</inkml:trace>
  <inkml:trace contextRef="#ctx0" brushRef="#br0" timeOffset="54871.038">137 3290 2545,'-35'260'4483,"8"-79"-3648,-19-53-215,24-97-780,16-28-935,5-5 204</inkml:trace>
  <inkml:trace contextRef="#ctx0" brushRef="#br0" timeOffset="55527.7">287 3571 1448,'80'-67'3416,"-72"60"-3081,3 8 865,-40 20-25,-11 23-669,-90 83-222,61-85-210,68-41-8,10 0 60,1 1-1,0 0 1,-1 1-1,1 0 0,-1 1 1,0 0-1,0 0 0,0 0 1,-1 1-1,7 5-125,25 13 204,-26-16-375,1-1 0,0-1 1,1 0-1,-1-1 0,1-1 0,0 0 0,0-1 0,0 0 1,0-2-1,4 0 171,21 0-2437</inkml:trace>
  <inkml:trace contextRef="#ctx0" brushRef="#br0" timeOffset="57222.662">2034 2521 928,'1'1'168,"1"-1"-1,-1 0 0,1 1 0,-1 0 1,0-1-1,1 1 0,-1 0 1,0 0-1,0 0 0,1-1 1,-1 1-1,0 1 0,0-1 1,0 0-1,0 0 0,0 0 1,0 0-1,0 1 0,-1-1 0,1 0 1,0 1-1,-1-1 0,1 1 1,-1-1-1,0 1 0,1-1 1,-1 1-1,0-1 0,0 1 1,0-1-1,0 1 0,0-1 0,0 1 1,0-1-1,-1 1-167,-9 88 1142,8-84-1110,-1 4 22,-1 1 0,2-1 0,-1 1 1,1-1-1,1 1 0,0 0 0,1 0 1,0-1-1,0 1 0,1 0 0,1 0 1,2 8-55,10 38 236,-28-22 130,11-61-343,20-63-551,18-54-540,-33 138 1063,0-1 1,1 1 0,0 0 0,0 0 0,0 0-1,0 1 1,1-1 0,0 1 0,0 0-1,0 0 1,0 0 0,1 0 0,0 1 0,0 0-1,-1 0 1,2 0 0,-1 0 0,0 1-1,5-2 5,6-4-1,45-13 39,-59 19-30,1 1 0,0 0 1,-1 0-1,1 0 0,0 0 1,0 1-1,-1-1 1,1 1-1,0 0 0,0-1 1,0 1-1,0 1 0,0-1 1,-1 0-1,1 1 1,0-1-1,0 1 0,0 0 1,-1 0-1,1 0 0,0 0 1,-1 1-1,1-1 1,-1 1-1,0-1 0,1 1 1,-1 0-1,0 0 0,0 0 1,0 0-1,0 0 0,-1 0 1,1 1-1,0-1 1,-1 1-1,0-1 0,1 1 1,-1 0-1,0-1 0,0 1 1,-1 0-1,1 0 1,-1-1-1,1 1 0,-1 0 1,0 0-1,0 2-8,-19 199 619,20-199-642,0 0-1,1-1 1,-1 1 0,1-1 0,0 1 0,0-1 0,0 0-1,1 0 1,-1 0 0,1 0 0,0 0 0,0-1 0,1 1-1,-1-1 1,1 0 0,0 0 0,-1 0 0,1 0-1,1-1 1,-1 1 0,0-1 0,0 0 0,1-1 0,-1 1-1,1-1 1,0 0 0,-1 0 0,1 0 0,3 0 23,15 1-596</inkml:trace>
  <inkml:trace contextRef="#ctx0" brushRef="#br0" timeOffset="61903.922">2704 3756 1664,'2'-36'3305,"-2"34"-3281,1 1 0,-1-1-1,0 0 1,0 0 0,0 1 0,0-1 0,-1 0 0,1 0-1,0 1 1,-1-1 0,1 0 0,-1 1 0,0-1-1,1 1 1,-1-1 0,0 1 0,0-1 0,0 1-1,0-1 1,0 1 0,0 0 0,-1-1 0,1 1-1,0 0 1,-1 0 0,1 0 0,0 0 0,-1 0-1,0 1 1,1-1 0,-1 0 0,1 1 0,-1-1-1,0 1 1,1-1 0,-1 1 0,0 0 0,0 0-1,1-1 1,-1 1-24,-5-2 27,1 0 0,0 0 0,-1 0 0,1 0 0,-1 1 0,1 0 0,-1 1 0,0-1 0,1 1 0,-1 1 0,0-1 0,1 1-1,-1 0 1,1 0 0,-1 1 0,1 0 0,0 0 0,-1 1 0,1 0 0,0 0 0,1 0 0,-1 1 0,0-1 0,1 2 0,-5 3-27,5-4 43,1-1 1,-1 1-1,1 0 1,0 1-1,0-1 1,0 1-1,1 0 1,0-1-1,-1 2 1,2-1-1,-1 0 0,1 1 1,-1-1-1,2 1 1,-1-1-1,1 1 1,-1 0-1,1 0 1,1 0-1,-1 0 1,1 0-1,0 0 1,1-1-1,0 1 1,-1 0-1,2 0 1,-1 0-1,1 0 1,0-1-1,2 5-43,1-7 10,0 0 0,0 0 0,0-1 0,0 1 0,1-1 0,-1-1-1,1 1 1,0-1 0,-1 0 0,1 0 0,0 0 0,0-1 0,0 0 0,-1 0 0,1-1 0,0 0 0,0 0 0,0 0-1,-1 0 1,1-1 0,-1 0 0,1 0 0,-1-1 0,0 1 0,0-1 0,0 0 0,0-1 0,-1 1 0,1-1 0,-1 0 0,0 0-1,4-4-9,-4 4-21,2-1 10,0-1 0,0 0-1,0 0 1,0-1 0,-1 0 0,0 0-1,-1 0 1,1 0 0,-2-1 0,1 1-1,-1-1 1,0 0 0,0 0 0,0-3 11,16-94-34,0-93-683,-28 120 1408,16 92-63,-3 158 596,37 108 582,-38-207-2084,-2-66-428,3-3-312</inkml:trace>
  <inkml:trace contextRef="#ctx0" brushRef="#br0" timeOffset="64368.934">2644 1566 2264,'47'3'3983,"102"86"-2531,-108-68-1116,-1 2-1,-1 2 1,-1 2 0,14 14-336,236 194 317,-62-77-321,-168-110 59,3-3 0,1-2-1,20 8-54,-30-19 75,-2 3 0,-2 2 0,33 33-75,4 3-38,111 102 93,-178-158-14,-1 2 0,-1 0 0,0 1 0,-1 0 0,-2 1 0,5 9-41,80 104 127,-8-80-178,29 36-1808,-94-80 476</inkml:trace>
  <inkml:trace contextRef="#ctx0" brushRef="#br0" timeOffset="65894.345">4794 3185 5769,'-1'-1'52,"-1"0"1,1 0-1,-1 0 0,0 0 0,1 1 0,-1-1 0,0 1 0,1-1 0,-1 1 1,0 0-1,0 0 0,0 0 0,1 0 0,-1 0 0,0 0 0,0 0 1,1 0-1,-1 1 0,0-1 0,0 1 0,1-1 0,-1 1 0,0 0 1,1-1-1,-1 1 0,1 0 0,-1 0 0,1 0 0,0 1 0,-1-1 0,1 0 1,0 0-1,0 1 0,-1-1 0,1 0 0,0 1 0,1 0 0,-1-1 1,0 1-1,0-1 0,1 1 0,-1 0 0,1-1 0,-1 1 0,1 0 1,0 0-1,0-1 0,-1 1 0,1 0 0,0 0 0,1 0 0,-1-1 0,0 3-52,4 0 11,0 0-1,0 0 0,0-1 1,1 0-1,-1 1 0,1-1 0,0 0 1,-1-1-1,1 0 0,1 1 0,-1-1 1,0-1-1,0 1 0,1-1 0,-1 0 1,1 0-1,-1-1 0,1 1 0,-1-1 1,1-1-1,-1 1 0,1-1 1,1 0-11,7 0 7,0 0 1,0-1 0,-1-1-1,1 0 1,0-1 0,-1 0 0,0-1-1,0-1 1,0 0 0,8-6-8,-19 12-40,-1-1 0,0 0 0,0 0 0,1 0 0,-1 1 0,0-1 0,0 0 0,0 0 0,0 0 0,0-1 0,0 1 0,0 0 0,-1 0 0,1 0 0,0-1 0,-1 1 1,1 0-1,-1-1 0,1 1 0,-1-1 0,1 1 0,-1 0 0,0-1 0,0 1 0,0-1 0,0 1 0,0-1 0,0 1 0,0-1 0,0 1 0,-1 0 0,1-1 0,-1 1 0,1-1 0,-1 1 0,1 0 0,-1-1 0,0 1 0,1 0 0,-1 0 0,0 0 0,0 0 0,0-1 0,-1 0 40,-60-30-582,50 30 697,-1 1 0,1 1 1,-1-1-1,0 2 0,1 0 0,-1 0 0,1 2 0,0-1 0,0 1 0,-3 2-115,11-4 36,0 1-1,0-1 1,0 1 0,0 0-1,0 0 1,0 0 0,0 1-1,1-1 1,-1 1 0,1 0-1,0 0 1,0 0 0,0 0-1,0 1 1,0-1 0,1 1-1,0 0 1,-1 0 0,1-1-1,1 2 1,-1-1 0,1 0-1,-1 0 1,1 0 0,0 1-1,1-1 1,-1 0 0,1 1-1,0-1 1,0 3-36,0-3 26,0 0 0,0 0 0,1 0 0,-1 0 0,1 0 0,0 0 0,0 0 0,0 0 0,1-1-1,0 1 1,-1 0 0,1-1 0,0 1 0,1-1 0,-1 0 0,1 1 0,-1-1 0,1 0 0,0-1 0,0 1 0,0 0 0,0-1 0,1 0 0,-1 0 0,1 0 0,-1 0 0,1 0 0,0-1 0,0 1 0,0-1 0,0 0 0,0 0 0,0-1 0,0 1 0,0-1 0,0 0-1,0 0 1,0 0 0,0-1 0,0 1 0,0-1 0,0 0 0,0 0 0,0-1 0,-1 1 0,1-1 0,2-1-26,0 1-14,1 0 0,-1-1-1,0 0 1,0-1 0,0 0 0,0 1-1,-1-2 1,1 1 0,-1-1-1,0 1 1,-1-1 0,1-1 0,-1 1-1,0-1 1,0 0 0,-1 0 0,1 0-1,-1 0 1,-1 0 0,1-1 0,-1 1-1,0-1 1,0-5 14,-3 7-19,-1 0-1,0 1 1,-1-1 0,1 1 0,-1-1-1,0 1 1,0 0 0,0 0-1,0 1 1,-1-1 0,0 1 0,1-1-1,-1 1 1,0 0 0,-1 1-1,1-1 1,0 1 0,-1-1-1,0 1 1,1 1 0,-1-1 0,0 1-1,0 0 1,0 0 0,0 0-1,0 1 1,0-1 0,0 1 0,0 0-1,-4 1 20,5-2 12,0 1-1,0-1 1,-1 1-1,1 0 1,0 0-1,0 0 1,-1 1-1,1 0 1,0-1-1,0 2 1,0-1 0,0 0-1,0 1 1,0-1-1,0 1 1,0 0-1,0 1 1,1-1-1,-1 1 1,1-1-1,0 1 1,0 0-1,0 0 1,0 1-1,0-1 1,1 0-1,0 1 1,-1 0-1,1-1 1,0 1-1,1 0 1,-1 0-1,1 0 1,0 0-1,0 1 1,0-1 0,0 0-1,1 0 1,0 1-1,-1-1 1,2 0-1,-1 1 1,0-1-1,1 0 1,0 0-1,0 0 1,1 2-12,-1-3 9,1 0 1,0 0 0,-1 0 0,1-1-1,1 1 1,-1 0 0,0-1 0,1 0-1,-1 1 1,1-1 0,0 0-1,0 0 1,-1 0 0,1-1 0,1 1-1,-1-1 1,0 0 0,0 1 0,0-1-1,1-1 1,-1 1 0,0 0 0,1-1-1,-1 0 1,1 0 0,-1 0-1,1 0 1,-1 0 0,0-1 0,1 0-1,-1 1 1,3-2-10,98-50 159,-102 50-172,-1 0 0,1 0-1,0 0 1,-1 0-1,0 0 1,1 0-1,-1 0 1,0-1-1,0 1 1,0 0-1,0-1 1,0 1 0,-1 0-1,1-1 1,-1 1-1,0-1 1,1 1-1,-1-1 1,0 1-1,-1-1 1,1 1-1,0-1 1,-1 1 0,1-1-1,-1 1 1,0-1-1,0 1 1,0 0-1,0-1 1,0 1-1,0 0 1,-1 0-1,1 0 1,-1 0 0,1 0-1,-1 0 1,0 0-1,0 1 1,0-1-1,0 1 1,0-1-1,0 1 1,0 0-1,-1 0 1,-1-1 13,0 1 2,0 1 1,1 0-1,-1 0 0,0 0 0,1 0 1,-1 1-1,0-1 0,1 1 1,-1 0-1,0 0 0,1 0 0,-1 1 1,1 0-1,0-1 0,0 1 1,-1 0-1,1 0 0,0 0 1,1 1-1,-1-1 0,0 1 0,1 0 1,-1 0-1,1 0 0,0 0 1,0 0-1,0 0 0,0 0 0,1 1 1,-1-1-1,1 1 0,0-1 1,0 1-1,0-1 0,0 1 0,1 0 1,0-1-1,0 1 0,0 0 1,0 0-1,0-1 0,1 1 0,-1 0 1,1-1-1,0 1 0,0 0 1,0-1-1,1 0 0,-1 1 1,1-1-1,0 0 0,0 0 0,1 2-2,0-3 3,1 0 0,0 0 0,-1 0-1,1-1 1,0 1 0,0-1 0,0 0-1,0 0 1,0 0 0,0-1 0,0 1-1,0-1 1,0 0 0,1 0 0,-1-1-1,0 1 1,0-1 0,0 0 0,0 0-1,0 0 1,0 0 0,-1-1 0,1 0 0,0 1-1,-1-2 1,1 1 0,-1 0 0,1-1-1,-1 1 1,2-3-3,-3 4-8,1-1 0,-1 1 0,1-1 0,-1 0 0,0 0 0,0 0 0,1 0 0,-1 0 0,-1 0 0,1 0 0,0-1 0,-1 1 0,1-1 0,-1 1 0,0-1 0,1 0 0,-1 1 0,0-1 1,-1 0-1,1 0 0,-1 0 0,1 0 0,-1 0 0,0 0 0,0 1 0,0-1 0,0 0 0,-1 0 0,1 0 0,-1 0 0,1 0 0,-1 0 0,0 1 0,0-1 0,-1 0 0,1 1 0,0-1 0,-1 1 0,0-1 0,0 1 0,1 0 0,-1 0 0,0 0 0,-1 0 0,1 0 0,0 0 0,-1 0 0,1 1 0,-1-1 0,1 1 0,-1 0 0,-2-1 8,-1 0 13,0 1 0,0 1 1,0-1-1,-1 1 0,1 0 0,0 1 0,0-1 0,0 1 0,0 0 0,0 1 0,0 0 0,0-1 0,0 2 0,1-1 0,-1 1 1,1 0-1,0 0 0,-1 0 0,1 1 0,1 0 0,-1 0 0,1 0 0,-1 1 0,1-1 0,0 1 0,1 0 0,-1 0 0,1 0 0,0 1 1,0-1-1,1 1 0,0 0 0,0-1 0,0 1 0,0 0 0,1 0 0,0 0 0,1 1 0,-1-1 0,1 0 0,0 0 0,0 0 1,1 0-1,0 0 0,0 0 0,2 6-13,0-7 5,0-1-1,1 0 1,-1 0 0,0 0 0,1-1 0,0 1-1,0-1 1,0 0 0,1 0 0,-1 0 0,1 0-1,-1-1 1,1 0 0,0 0 0,0 0-1,0-1 1,0 1 0,0-1 0,0-1 0,0 1-1,1-1 1,-1 1 0,0-1 0,0-1 0,1 1-1,-1-1 1,0 0 0,0 0 0,0-1 0,0 1-1,0-1 1,0 0 0,-1 0 0,1-1 0,-1 0-1,1 1 1,-1-1 0,0-1 0,0 1 0,0-1-1,0 1 1,1-4-5,-2 5-3,0 0 0,0 0-1,0 0 1,-1-1 0,1 0 0,-1 1 0,1-1-1,-1 0 1,0 0 0,0 0 0,0-1-1,0 1 1,-1 0 0,1-1 0,-1 1-1,0-1 1,0 1 0,0-1 0,-1 0-1,1 1 1,-1-1 0,0 0 0,0 0 0,0 1-1,-1-1 1,1 0 0,-1 1 0,0-1-1,0 0 1,0 1 0,0-1 0,-1 1-1,1 0 1,-1-1 0,0 1 0,0 0-1,0 0 1,0 0 0,-1 0 0,1 1 0,-1-1-1,0 1 1,0-1 0,0 1 0,0 0-1,0 0 1,-3-1 3,0 1 7,0 0 1,1 1-1,-1 0 0,0 0 0,0 0 0,0 1 0,0 0 1,0 0-1,0 1 0,0-1 0,0 1 0,1 0 1,-1 1-1,0 0 0,1 0 0,-1 0 0,1 0 1,-1 1-1,1 0 0,0 0 0,0 0 0,0 1 1,1 0-1,-1 0 0,1 0 0,0 0 0,0 1 1,0 0-1,1-1 0,0 1 0,0 0 0,0 1 1,0-1-1,1 1 0,0-1 0,0 1 0,1 0 0,-1 1-6,2 0 2,1 1 0,-1-1 1,2 1-1,-1-1 1,1 1-1,0-1 1,0 0-1,1 0 1,0 0-1,1 0 1,-1 0-1,1-1 1,0 0-1,1 0 1,0 0-1,0 0 1,0 0-4,-2-3 0,0 0 1,0 0 0,0 0 0,0-1 0,0 1 0,0-1 0,1 1 0,0-1 0,-1 0-1,1-1 1,0 1 0,0-1 0,0 1 0,0-1 0,0-1 0,0 1 0,0 0 0,0-1-1,0 0 1,0 0 0,0 0 0,0 0 0,0-1 0,0 0 0,1 1 0,-2-2 0,1 1 0,0 0-1,0-1 1,0 1 0,2-3-1,-2 2 3,0-1-1,1 0 1,-1 0-1,0-1 1,-1 1 0,1-1-1,0 0 1,-1 0-1,0 0 1,0 0 0,0 0-1,-1-1 1,0 1-1,1-1 1,-1 0-1,-1 0 1,1 0 0,-1 0-1,0 0 1,0 0-1,0 0 1,-1 0-1,0 0 1,0-1 0,0 1-1,-1 0 1,1 0-1,-1 0 1,0 0-1,-1 0 1,1 0 0,-1 0-1,0 0 1,0 1-1,-1-1 1,0 1 0,1-1-1,-1 1 1,-1 0-1,1 0 1,0 0-1,-1 1 1,0-1 0,-1 0-3,-1 2 3,1 1 1,-1 0 0,1 0 0,-1 0 0,0 1 0,1-1 0,-1 1 0,0 1 0,1-1 0,-1 1 0,0 0 0,1 0 0,-1 1 0,1 0-1,0 0 1,-1 0 0,1 0 0,0 1-4,2-1 10,0 0 0,1 0 0,-1 0 0,0 0 0,1 1 0,-1-1 0,1 1 0,0-1 0,0 1 0,0 0 0,0 0 0,1 0-1,-1 0 1,1 0 0,-1 0 0,1 1 0,0-1 0,1 0 0,-1 1 0,0-1 0,1 1 0,0-1 0,0 1 0,0-1 0,0 1 0,0-1 0,1 0 0,0 1 0,0-1-1,-1 0 1,2 1 0,-1-1 0,2 3-10,-2-4 6,0 1 0,1-1-1,-1 0 1,1 0-1,-1 0 1,1 0 0,0 0-1,0 0 1,0-1 0,0 1-1,0-1 1,0 1-1,0-1 1,1 0 0,-1 0-1,0 0 1,1 0 0,-1 0-1,1 0 1,-1-1 0,1 1-1,-1-1 1,1 0-1,0 0 1,-1 0 0,1 0-1,-1 0 1,1 0 0,-1-1-1,1 1 1,-1-1-1,1 0 1,-1 0 0,2 0-6,78-42 52,-32-21-23,-49 62-28,0 1 0,0-1 0,0 1-1,-1-1 1,1 1 0,0-1-1,-1 0 1,1 1 0,-1-1 0,0 0-1,0 1 1,0-1 0,0 0 0,0 0-1,0 1 1,0-1 0,0 0 0,0 1-1,-1-1 1,1 0 0,-1 1-1,1-1 1,-1 0 0,0 1 0,0-1-1,0 1 1,0-1 0,0 1 0,0 0-1,0-1 1,0 1 0,0 0 0,-1 0-1,1 0 1,0 0 0,-1 0 0,1 0-1,-1 0 1,1 0 0,-1 1-1,1-1 1,-1 0 0,0 1 0,-1-1-1,-3 0-37,0 0 0,0 1 1,0 0-1,0 0 1,-1 0-1,1 0 0,0 1 1,0 0-1,0 1 1,0-1-1,0 1 0,0 0 1,0 1-1,1-1 0,-1 1 1,1 0-1,0 0 1,-1 1-1,2 0 0,-1 0 1,0 0-1,-1 2 37,-16 21-860,24 2-768</inkml:trace>
  <inkml:trace contextRef="#ctx0" brushRef="#br0" timeOffset="67815.163">3822 1738 1376,'-2'-2'153,"0"0"0,-1 0 0,0 1 0,1-1 0,-1 1 0,0 0 0,0 0 0,0 0 0,1 0 0,-1 0 0,0 1 0,0-1-1,0 1 1,0 0 0,-1 0 0,1 0 0,0 0 0,0 1 0,0-1 0,0 1 0,0-1 0,1 1 0,-1 0 0,0 0 0,0 1 0,0-1 0,1 1 0,-3 0-153,3-1 57,-1-1 0,0 1 0,1 0 0,-1 0 1,1-1-1,0 2 0,-1-1 0,1 0 1,0 0-1,-1 1 0,1-1 0,0 1 1,0 0-1,0-1 0,0 1 0,1 0 0,-1 0 1,0 1-1,1-1 0,0 0 0,-1 0 1,1 1-1,0-1 0,0 1 0,0-1 0,1 1 1,-1-1-1,0 1 0,1-1 0,0 1 1,0 0-1,-1-1 0,1 1 0,1 0-57,0 5 35,1-1-1,0 0 0,0 1 1,1-1-1,-1 0 0,2 0 0,-1 0 1,1-1-1,0 1 0,1-1 1,-1 0-1,1 0 0,0 0 1,1-1-1,-1 0 0,1 0 1,0 0-1,1 0 0,-1-1 1,1-1-1,-1 1 0,1-1 0,0 0 1,1 0-1,-1-1 0,0 0 1,1 0-1,-1-1 0,1 0 1,0 0-1,-1-1 0,1 0 1,0 0-35,2-1 8,-1-1 1,1 0 0,0 0 0,-1-1 0,0-1-1,0 1 1,0-1 0,0-1 0,0 0 0,-1 0 0,0 0-1,0-1 1,-1 0 0,1-1 0,-1 0 0,-1 0 0,1-1-1,-1 1 1,0-1 0,-1 0 0,4-8-9,-8 14 0,0-1 0,0 0-1,0 1 1,-1-1 0,1 0 0,0 0 0,-1 1-1,0-1 1,0 0 0,0 0 0,0 0 0,0 0-1,0 1 1,-1-1 0,0 0 0,1 0 0,-1 1 0,0-1-1,0 0 1,0 1 0,-1-1 0,1 1 0,-1-1-1,1 1 1,-1 0 0,0-1 0,0 1 0,0 0-1,0 0 1,0 1 0,0-1 0,-1 0 0,1 1 0,-1-1 0,-91-37 178,84 37-145,1 0 0,-1 1-1,1 0 1,-1 1 0,0 0 0,1 0 0,-1 1 0,1 1-1,-1-1 1,1 2 0,-1-1 0,1 1 0,0 0-1,0 1 1,1 0 0,-1 1 0,1 0 0,-5 3-33,12-7-25,0 1 1,0 0-1,0 0 1,0-1-1,0 1 0,0 0 1,0 0-1,1 0 1,-1 0-1,1 0 1,-1 0-1,1 0 1,0 0-1,0 0 1,0 0-1,0 1 0,0-1 1,0 0-1,0 0 1,1 0-1,-1 0 1,1 0-1,0 0 1,0 0-1,-1 0 1,1-1-1,0 1 0,0 0 1,1 0-1,-1-1 1,0 1-1,1 0 25,17 16-881</inkml:trace>
  <inkml:trace contextRef="#ctx0" brushRef="#br0" timeOffset="68702.135">4314 2174 5193,'6'5'133,"1"-1"0,-2 1 0,1 0 0,0 1 1,-1-1-1,0 1 0,-1 0 0,1 0 0,-1 1 0,0 0 0,0-1 0,-1 1 0,0 0 0,-1 0 1,1 1-1,-1-1 0,0 1 0,-1-1 0,0 1 0,0-1 0,-1 1 0,0 0 0,0-1 0,-1 1 0,0 3-133,1-3 82,-1 1 0,1-1 0,-2 0 0,1 1 0,-1-1 0,0 0 0,-1 0 0,0 0 0,0 0 0,-1-1 0,1 1 0,-2-1 0,1 0 0,-1 0-1,0 0 1,-5 3-82,9-1 105,7-23-30,-6 8-94,1 0-1,0 1 1,0-1-1,1 0 1,0 1-1,0 0 1,0-1-1,0 1 1,1 0-1,0 0 1,0 0-1,0 0 1,1 1-1,0-1 1,0 1-1,4-3 20,85-68-448,-85 66 451,0 1 0,0 1-1,1 0 1,0 0 0,0 0-1,0 1 1,1 1 0,0 0-1,1 0 1,5-2-3,-14 7 5,-1 0-1,1-1 1,-1 1-1,1 0 1,-1 0-1,1 0 1,-1 0-1,0 1 1,1-1-1,-1 0 1,1 0 0,-1 1-1,0-1 1,1 1-1,-1 0 1,0-1-1,1 1 1,-1 0-1,0 0 1,0-1 0,0 1-1,1 0 1,-1 0-1,0 0 1,0 1-1,-1-1 1,1 0-1,0 0 1,0 0-1,0 1 1,-1-1 0,1 0-1,-1 1 1,1-1-1,-1 0 1,0 1-1,1-1 1,-1 1-1,0-1 1,0 1 0,0-1-1,0 1-4,4 68 238,-4-69-228,-3 38 99,1-34-95,0 1 0,1-1 0,0 0 0,0 1 0,0-1 0,0 0 0,1 1 0,0-1 0,0 1 0,0-1 0,1 1-1,0-1 1,0 0 0,0 1 0,1-1 0,0 0 0,0 0 0,0 0 0,0 0 0,1 0 0,0-1 0,0 1 0,0-1 0,1 0 0,-1 0 0,1 0 0,0 0 0,0 0 0,0-1 0,1 0 0,-1 0 0,4 2-14,88 0-896,-54-9-255</inkml:trace>
  <inkml:trace contextRef="#ctx0" brushRef="#br0" timeOffset="74030.204">4874 3486 2393,'-3'0'152,"1"1"0,-1-1 0,0 1 0,0-1 0,1 1 0,-1 0 0,0 0 0,1 0 0,-1 0 0,1 1 0,-1-1 0,1 1 0,0-1 0,0 1 0,0 0 0,-1 0 0,2 0 0,-1 0 0,0 0 0,-1 2-152,-103 126 2277,-41 37-1604,112-135-642,2 2-1,1 1 0,2 2 1,2 1-1,-22 37-30,-116 211 124,84-208 295,82-78-436,1 0-1,0 0 1,-1 0-1,1 1 1,0-1 0,-1 0-1,1 0 1,0 0 0,-1 1-1,1-1 1,-1 0-1,1 1 1,-1-1 0,1 0-1,-1 1 1,1-1-1,-1 0 1,1 1 0,-1-1-1,1 1 1,-1-1 0,0 1-1,1 0 1,-1-1-1,0 1 1,1-1 0,-1 1-1,0-1 1,0 1 0,0 0-1,1-1 1,-1 1-1,0 0 1,0-1 0,0 1-1,0 0 1,0-1-1,0 1 1,0-1 0,0 1-1,-1 0 1,1-1 0,0 1-1,0 0 1,0-1-1,-1 1 1,1-1 0,0 1-1,-1-1 1,1 1 0,0-1-1,-1 1 1,1-1-1,-1 1 1,1-1 0,-1 1-1,1-1 1,-1 0-1,1 1 1,-1-1 0,0 1 17,22-2-832</inkml:trace>
  <inkml:trace contextRef="#ctx0" brushRef="#br0" timeOffset="81577.838">4181 3743 2369,'17'-46'1218,"-11"-6"-783,-8 47-331,-22-27 1261,9 29-1165,9 1-73,0 0 0,0 1 0,-1-1 0,1 2 0,0-1 0,0 1 0,-1 0 0,1 0 0,0 0 0,-1 1 0,1 0 0,0 0 0,-5 3-127,-2 1 118,1 1 1,0 1 0,1 0 0,0 1-1,0 0 1,0 0 0,1 1 0,0 1 0,1 0-1,0 0 1,1 1 0,0 0 0,0 0 0,2 0-1,-3 5-118,5-11 11,0 0 1,1 0-1,-1 0 0,1 0 0,0 1 0,0-1 0,1 1 0,0 0 1,0-1-1,0 1 0,0 0 0,1 0 0,0 1 0,1-1 0,-1 0 1,1 0-1,0 0 0,1 0 0,-1 1 0,1-1 0,0 0 0,1 0 1,0 0-1,0 0 0,0-1 0,0 1 0,1 0 0,2 3-11,-1-8-9,-1 0 0,1-1-1,0 1 1,-1 0-1,1-1 1,0 0 0,-1 0-1,1 0 1,0 0-1,-1-1 1,1 1 0,0-1-1,-1 0 1,1 0-1,-1 0 1,1-1 0,-1 1-1,0-1 1,1 0 0,-1 0-1,0 0 1,0 0-1,2-2 10,1 0-130,29-15-143,-1-2 1,-1-2 0,-2-1-1,0-1 1,2-5 272,-30 27-3,-1 0-1,1 0 1,-1-1 0,0 1 0,0-1-1,0 0 1,0 1 0,-1-1-1,1 0 1,-1 0 0,0 0-1,0 0 1,-1 0 0,1 0 0,-1 0-1,0-1 1,0 1 0,0 0-1,-1-1 4,2-24 12,-1 29 2,-1 0-1,1 0 1,0 0-1,0 1 1,-1-1-1,1 0 1,0 0-1,0 0 1,-1 0-1,1 0 1,0 0-1,-1 0 1,1 0-1,0 0 1,0 0-1,-1 0 1,1 0-1,0 0 1,-1 0-1,1 0 1,0 0-1,0 0 1,-1 0-1,1 0 1,0 0-1,-1 0 1,1 0-1,0 0 1,0-1-1,-1 1 1,1 0-1,0 0 1,0 0-1,0-1 1,-1 1-1,1 0 1,0 0-1,0 0 1,0-1-1,0 1 1,-1 0-1,1 0 1,0-1-1,0 1 1,0 0-1,0-1 1,0 1-1,0 0 1,0 0-1,0-1 1,0 1-1,0 0 1,0-1-1,0 1 1,0 0-1,0 0 1,0-1-1,0 1-13,-18 25 311,5 57 604,8-68-821,-2 67 569,8-76-642,-1-2-46,0-1-1,0 0 1,0 0-1,0 0 1,1 0-1,-1 0 1,1 1-1,-1-1 1,1 0-1,0 0 1,0 0-1,0-1 1,0 1-1,0 0 1,0 0-1,0 0 1,1-1-1,-1 1 1,1 0-1,-1-1 1,1 0-1,-1 1 1,1-1-1,0 0 1,0 0-1,0 0 1,0 0-1,0 0 1,0 0-1,0 0 1,0-1-1,1 1 26,20 1-1029</inkml:trace>
  <inkml:trace contextRef="#ctx0" brushRef="#br0" timeOffset="83768.34">4016 4423 1520,'-1'-1'150,"-1"1"-1,1-1 0,0 0 0,-1 1 0,1-1 0,0 1 1,-1-1-1,1 1 0,0 0 0,-1 0 0,1-1 1,-1 1-1,1 0 0,-1 0 0,1 0 0,0 1 0,-1-1 1,1 0-1,-1 0 0,1 1 0,0-1 0,-1 1 1,1-1-1,0 1 0,0 0 0,-1 0 0,1-1 1,0 1-1,0 0 0,-1 1-149,0 0 69,0 0 0,1 0 1,-1 0-1,1 1 0,-1-1 1,1 1-1,0-1 0,0 1 1,0-1-1,0 1 0,1 0 0,-1-1 1,1 1-1,-1 0 0,1 0 1,0-1-1,0 1 0,0 0 0,1 0 1,-1-1-1,1 1 0,-1 0 1,1 0-1,0 0-69,2 2 45,0 0 1,0-1-1,0 1 0,1-1 0,-1 0 1,1 0-1,0 0 0,1-1 0,-1 1 1,0-1-1,1 0 0,0 0 1,0-1-1,0 1 0,0-1 0,0 0 1,0 0-1,0-1 0,1 0 1,-1 0-1,1 0 0,-1 0 0,0-1 1,1 0-1,0 0 0,-1 0 1,0-1-1,1 0 0,-1 0 0,1 0 1,-1-1-1,0 0 0,0 0 0,0 0 1,0-1-1,0 1 0,0-1 1,-1 0-1,1-1 0,-1 1 0,0-1 1,0 0-46,-4 1-14,0-1 1,0 1 0,-1-1 0,1 1 0,-1 0-1,0-1 1,0 1 0,0 0 0,0 0-1,-1-1 1,1 1 0,-1 0 0,0 1 0,0-1-1,0 0 1,0 0 0,0 1 0,-1-1-1,1 1 1,-1 0 0,0 0 0,1 0 0,-1 0-1,-2-1 14,2 0 2,-1 0-1,1 0 0,0 1 1,-1 0-1,1-1 1,-1 1-1,0 0 0,1 1 1,-1-1-1,0 1 0,0 0 1,0 0-1,0 0 0,0 0 1,0 1-1,-1-1 1,1 1-1,0 0 0,0 0 1,0 1-1,0-1 0,-1 1 1,1 0-1,0 0 0,0 1 1,1-1-1,-1 1 1,0 0-1,0 0 0,1 0 1,-1 0-1,1 0 0,0 1 1,-1 0-1,1 0 0,0 0 1,1 0-1,-1 0 1,1 0-1,-1 1 0,-1 2-1,3-4 9,1-1 0,-1 1 0,0 0-1,1-1 1,-1 1 0,1 0 0,-1 0-1,1-1 1,0 1 0,0 0 0,0 0-1,0-1 1,0 1 0,0 0 0,0 0-1,1-1 1,-1 1 0,0 0 0,1-1-1,0 1 1,-1 0 0,1-1 0,0 1 0,0-1-1,0 1 1,0-1 0,0 1 0,0-1-1,0 0 1,0 1 0,1-1 0,-1 0-1,1 0 1,-1 0 0,1 0 0,-1 0-1,1-1 1,-1 1 0,1 0 0,0-1-1,-1 1 1,1-1 0,0 1 0,-1-1-1,3 0-8,81 1 45,-78-2-104,1 0 1,0 0-1,0-1 0,-1 0 0,1 0 0,-1-1 1,0 0-1,1 0 0,-1-1 0,-1 0 1,1 0-1,-1 0 0,1-1 0,0-2 59,-6 4-32,0-1 0,0 1 0,-1-1-1,0 1 1,1-1 0,-1 0 0,-1 1-1,1-1 1,0 1 0,-1-1 0,0 0 0,0 1-1,0-1 1,0 1 0,0 0 0,-1-1 0,1 1-1,-1 0 1,0 0 0,0 0 0,0 0-1,-1 0 1,1 1 0,-1-1 0,1 0 0,-1 1-1,0 0 1,0 0 0,0 0 0,0 0-1,0 0 1,-1 1 0,1-1 0,0 1 0,-1 0-1,1 0 1,-1 0 0,-1 0 32,-1 0 19,0 0 1,0 0-1,0 1 1,0 0-1,0 0 0,1 0 1,-1 0-1,0 1 1,0 0-1,0 0 0,0 1 1,1 0-1,-1 0 1,1 0-1,-1 1 0,1-1 1,0 1-1,0 1 1,0-1-1,0 1 1,1-1-1,-1 1 0,1 1 1,0-1-1,0 1 1,1-1-1,-1 1 0,1 0 1,-1 3-20,3-7 11,0 1 1,0 0 0,0-1-1,0 1 1,1 0 0,-1-1-1,0 1 1,1 0-1,0 0 1,-1 0 0,1 0-1,0 0 1,0-1 0,0 1-1,0 0 1,0 0-1,0 0 1,1 0 0,-1 0-1,0-1 1,1 1 0,0 0-1,-1 0 1,1 0-1,0-1 1,0 1 0,0-1-1,0 1 1,0-1 0,1 1-1,-1-1 1,0 1-1,1-1 1,-1 0 0,1 0-1,-1 0 1,1 0 0,-1 0-1,1 0 1,0 0-1,-1 0 1,1-1 0,0 1-1,0-1 1,0 1 0,0-1-12,88 4 6,-84-5-61,0 0-1,-1-1 1,1 1-1,-1-1 0,1-1 1,-1 1-1,1-1 1,-1 0-1,0 0 1,0 0-1,-1-1 1,1 0-1,-1 0 1,0 0-1,1 0 0,-2-1 1,1 1-1,-1-1 1,1 0-1,0-2 56,-5 4-25,0 0-1,0 1 1,0-1-1,-1 0 1,1 1-1,-1-1 0,0 0 1,1 1-1,-1 0 1,0-1-1,0 1 1,0 0-1,-1 0 1,1 0-1,0 1 1,-1-1-1,1 0 0,-1 1 1,0 0-1,0 0 1,1-1-1,-1 2 1,0-1-1,0 0 1,0 0-1,0 1 1,0 0-1,0-1 0,0 1 1,0 1-1,0-1 1,-1 0 25,-4-1 67,0 0 0,1 0 0,-1 1 0,0 0 1,0 0-1,1 0 0,-1 1 0,0 1 0,1-1 0,-1 1 1,1 0-1,0 1 0,-1 0 0,1 0 0,0 1 0,1-1 0,-1 2 1,1-1-1,-1 1 0,1 0 0,1 0 0,-1 0 0,1 1 1,0 0-1,0 0 0,1 0 0,-1 1 0,-1 4-67,5-9 19,0 1-1,0-1 0,0 0 0,0 0 1,1 1-1,-1-1 0,1 0 1,0 1-1,0-1 0,-1 0 1,1 1-1,1-1 0,-1 0 0,0 1 1,1-1-1,-1 0 0,1 1 1,0-1-1,-1 0 0,1 0 1,0 0-1,1 0 0,-1 1 0,0-2 1,0 1-1,1 0 0,-1 0 1,1 0-1,0-1 0,0 1 1,-1-1-1,1 1 0,0-1 0,0 0 1,0 1-1,0-1 0,1 0 1,-1 0-1,0-1 0,0 1 1,1 0-1,-1-1 0,2 1-18,102 4 21,-10-46-213,-94 40 179,1 1 0,-1-1-1,0 1 1,0-1-1,0 0 1,0 0-1,0 0 1,0 0 0,0-1-1,0 1 1,0 0-1,-1-1 1,1 1 0,0-1-1,-1 0 1,1 1-1,-1-1 1,0 0 0,0 0-1,1 0 1,-1 0-1,0 0 1,-1 0-1,1 0 1,0 0 0,-1-1-1,1 1 1,-1 0-1,0 0 1,1-1 0,-1 1-1,0 0 1,0 0-1,-1-1 1,1 1 0,0 0-1,-1 0 1,0 0-1,1-1 1,-1 1-1,0 0 1,0 0 0,0 0-1,0 0 1,0 0-1,-1 1 1,1-1 0,-1 0-1,1 0 1,-1 1-1,1-1 1,-1 1 0,0-1-1,-1 1 14,-2-3 8,0 0 0,0 0 0,0 1 0,-1 0 0,0 0 0,1 1 0,-1-1 0,0 1 1,0 1-1,0-1 0,-1 1 0,1 0 0,0 0 0,0 1 0,-1 0 0,1 0 0,0 0 0,-1 1 0,1 0 0,0 0 0,0 0 0,0 1 0,0 0 0,0 0 0,0 1 0,0 0 0,1 0 0,0 0 0,-1 1 0,1-1 0,0 1 0,0 0 0,1 1 1,0-1-1,-3 4-8,5-6 17,0 0 0,0 0 0,0 0 0,0 0 0,0 1 0,0-1 0,1 1 0,-1-1 0,1 1 1,-1 0-1,1 0 0,0 0 0,0-1 0,1 1 0,-1 0 0,1 0 0,-1 0 0,1 0 0,0 0 1,0 0-1,0 0 0,0 0 0,1 0 0,-1 0 0,1 0 0,0 0 0,0 0 0,0 0 0,0 0 0,0-1 1,1 1-1,-1 0 0,1-1 0,0 1 0,-1-1 0,1 0 0,1 1 0,-1-1 0,0 0 0,0 0 1,1 0-1,-1-1 0,1 1 0,-1-1 0,1 1 0,0-1 0,0 0 0,-1 0 0,1 0 0,3 0-17,6 0-7,0-1-1,0 0 0,1-1 0,-1 0 1,0-1-1,0-1 0,0 0 1,-1 0-1,1-1 0,-1-1 0,0 0 1,0 0-1,0-1 0,-1-1 0,2 0 8,-11 6-12,1 0 0,0 0 0,-1 0 0,1 0-1,-1 0 1,1-1 0,-1 1 0,1 0-1,-1-1 1,0 1 0,0-1 0,0 1 0,0-1-1,0 1 1,0-1 0,0 0 0,0 0 0,-1 1-1,1-1 1,-1 0 0,1 0 0,-1 0 0,0 0-1,0 1 1,0-1 0,0 0 0,0 0-1,0 0 1,0 0 0,0 0 0,-1 0 0,1 1-1,-1-1 1,0 0 0,1 0 0,-1 1 0,0-1-1,0 0 1,0 1 0,0-1 0,0 1 0,0-1-1,-1 1 1,1-1 0,-1 1 0,1 0-1,0 0 1,-1 0 0,0 0 0,1 0 0,-1 0 12,-5-3 4,0 1 1,0 0 0,1 1-1,-2-1 1,1 1 0,0 1 0,0-1-1,-1 1 1,1 1 0,0-1-1,-1 1 1,1 1 0,0-1-1,-1 1 1,1 0 0,0 1 0,-1 0-1,1 0 1,0 0 0,1 1-1,-1 0 1,0 1 0,1-1-1,0 1 1,-1 1 0,2-1 0,-1 1-1,0 0 1,1 0 0,0 0-1,0 1 1,1 0 0,-1 0 0,1 0-1,1 0 1,-1 1 0,1 0-1,-2 5-4,5-11 7,-1 1-1,1 0 1,-1-1-1,1 1 1,-1 0-1,1 0 1,0 0-1,0-1 1,0 1-1,0 0 1,0 0-1,1-1 1,-1 1-1,0 0 1,1 0-1,0-1 1,-1 1-1,1 0 1,0-1-1,0 1 1,-1 0-1,1-1 1,1 0-1,-1 1 1,0-1-1,0 1 1,0-1-1,1 0 1,-1 0-1,1 0 1,-1 0-1,1 0 1,-1 0-1,1 0 1,-1 0-1,1-1 1,0 1-1,0-1 1,-1 1-1,1-1 1,0 0-1,0 1 1,-1-1-1,1 0 1,0 0-1,0 0-6,85-13 0,28-40-389,-113 52 377,0 0 0,0 0 1,-1 0-1,1 0 1,0 0-1,-1-1 1,1 1-1,-1 0 1,1-1-1,-1 1 0,1-1 1,-1 0-1,0 1 1,0-1-1,0 0 1,0 0-1,0 0 0,0 0 1,-1 0-1,1 0 1,0 0-1,-1 0 1,0 0-1,1 0 0,-1 0 1,0 0-1,0 0 1,0 0-1,-1 0 1,1 0-1,0 0 1,-1 0-1,1 0 0,-1 0 1,0 0-1,0 0 1,1 0-1,-1 0 1,-1 0-1,1 1 0,0-1 1,0 0-1,-1 1 1,1-1-1,0 1 1,-1-1-1,0 1 0,1 0 1,-1 0-1,0 0 1,0 0-1,1 0 1,-1 0-1,0 0 0,-1 0 12,-1 0 2,-1 0 0,0 0-1,0 0 1,0 1-1,1 0 1,-1 0-1,0 0 1,0 0 0,0 1-1,1 0 1,-1 0-1,0 0 1,0 0-1,1 1 1,-1 0 0,1 0-1,-2 1-1,-9 5 29,9-6 13,0 0-1,0 1 1,1-1-1,-1 1 1,1 1-1,-1-1 1,1 1 0,0 0-1,0 0 1,1 0-1,-1 1 1,1 0-1,0 0 1,0 0-1,1 0 1,0 0-1,0 1 1,0-1 0,0 1-1,1 0 1,-2 4-42,5-7 7,0-1 0,0 1 0,1-1 0,-1 0 0,0 0 1,1 1-1,-1-1 0,1 0 0,0 0 0,0 0 0,-1-1 0,1 1 1,1 0-1,-1-1 0,0 1 0,0-1 0,0 0 0,1 0 0,-1 0 1,1 0-1,-1 0 0,1 0 0,-1-1 0,1 1 0,-1-1 0,1 1 1,0-1-1,-1 0 0,1 0 0,-1-1 0,1 1 0,0 0 1,-1-1-1,1 1 0,-1-1 0,1 0 0,-1 0 0,1 0 0,1-1-7,125-65 99,-128 67-89,1 0 0,-1-1 0,1 1 0,-1-1 1,1 0-1,-1 1 0,0-1 0,1 0 0,-1 0 0,0 1 0,0-1 0,1 0 0,-1-1 0,0 1 1,0 0-1,0 0 0,0 0 0,0-1 0,-1 1 0,1 0 0,0-1 0,-1 1 0,1 0 0,-1-1 1,1 1-1,-1-1 0,1 1 0,-1-1 0,0 1 0,0-1 0,0 1 0,0-1 0,0 0 0,0 1 1,0-1-1,-1 1 0,1-1 0,-1 1 0,1-1 0,-1 1 0,1 0 0,-1-1 0,0 1 0,1 0 0,-1-1 1,0 1-1,0 0 0,0 0 0,0 0 0,0-1 0,0 1 0,-1 1 0,1-1 0,0 0 0,-1 0 1,1 0-1,0 1 0,-1-1 0,1 0 0,-1 1 0,1-1 0,-1 1 0,0 0-10,-14 0-64,1 0 0,0 2 0,0 0 0,0 0-1,0 2 1,1 0 0,-1 0 0,1 2 0,0 0 0,-11 6 64,2 4-847,9 1-389</inkml:trace>
  <inkml:trace contextRef="#ctx0" brushRef="#br0" timeOffset="87523.781">5026 3478 2561,'50'67'2189,"-6"-3"-768,-29-37-1101,0-1 0,2-1 0,0-1 0,2-1 0,1 0 1,1-1-1,0-1 0,2-2 0,20 15-320,-18-13 57,50 50 149,-3 3 0,37 51-206,-89-103 61,137 175 316,-37-86-322,-104-102-398,0 1 0,-1 0-1,0 2 1,-1-1 0,0 2-1,-1 0 1,11 14 343,-7-5-962</inkml:trace>
  <inkml:trace contextRef="#ctx0" brushRef="#br0" timeOffset="89595.915">6128 4511 3505,'-2'-2'170,"0"0"1,0 0 0,0 0-1,0 0 1,0 1-1,0-1 1,0 0-1,-1 1 1,1-1 0,-1 1-1,1 0 1,-1 0-1,0 0 1,1 0 0,-1 1-1,0-1 1,0 1-1,1-1 1,-1 1 0,0 0-1,0 0 1,0 0-1,1 1 1,-1-1-1,0 0 1,0 1 0,1 0-1,-1 0 1,0 0-1,1 0 1,-1 0 0,1 0-1,0 1 1,-1-1-1,-1 3-170,2-1 28,1 0 0,0 1 0,0-1-1,0 1 1,0-1 0,0 1 0,1 0-1,-1-1 1,1 1 0,0 0-1,0-1 1,0 1 0,1 0 0,0-1-1,-1 1 1,1-1 0,0 1 0,1-1-1,-1 1 1,1-1 0,-1 0 0,1 1-1,0-1 1,0 0 0,2 2-28,0-1 1,0 1 0,0-1 0,0 0 0,0 0 0,1 0 0,0-1 0,-1 0 0,1 0 0,1 0 0,-1 0 0,0-1 0,1 0 0,-1 0 0,1 0 0,0-1 0,-1 0 0,1 0 0,0 0 0,0-1 0,0 1 0,0-2 0,-1 1 0,1-1 0,0 1 0,0-2 0,0 1 0,-1-1 0,1 1 0,-1-2 0,1 1 0,-1-1 0,0 1 0,0-1 0,0-1 0,0 1 0,-1-1 0,1 0 1,2-3-2,-6 6-6,0 0 1,-1 0 0,1-1-1,0 1 1,-1 0 0,1-1 0,-1 1-1,1 0 1,-1-1 0,1 1-1,-1-1 1,0 1 0,0-1 0,0 1-1,0 0 1,0-1 0,0 1-1,0-1 1,-1 1 0,1-1 0,0 1-1,-1 0 1,1-1 0,-1 1-1,0 0 1,1-1 0,-1 1 0,0 0-1,0 0 1,0 0 0,1-1-1,-1 1 1,0 0 0,-1 0 0,1 1-1,0-1 1,0 0 0,0 0-1,-1 0 1,1 1 0,0-1 5,-57-25-205,50 24 228,1 1 0,-1 0 0,1 1 0,-1 0 0,0 0 0,1 1-1,-1 0 1,0 0 0,1 0 0,-1 1 0,1 0 0,-2 2-23,6-4 20,1 1 0,-1 0 1,1 1-1,-1-1 0,1 0 0,-1 1 0,1-1 0,0 1 0,0 0 1,0-1-1,0 1 0,0 0 0,0 0 0,0 1 0,1-1 1,-1 0-1,1 1 0,0-1 0,-1 0 0,1 1 0,0 0 0,0-1 1,1 1-1,-1 0 0,1-1 0,-1 1 0,1 0 0,0-1 1,0 1-1,0 0 0,0 0 0,0-1 0,1 1 0,0 2-20,0-1-5,0 0-1,1 0 1,-1 0-1,1 0 0,0-1 1,0 1-1,0-1 1,1 1-1,-1-1 0,1 0 1,0 0-1,0 0 1,0 0-1,0-1 0,0 1 1,1-1-1,-1 0 1,1 0-1,0 0 1,-1 0-1,1 0 0,0-1 1,0 0-1,0 0 1,0 0-1,0 0 0,0-1 1,0 1-1,0-1 1,0 0-1,1-1 0,-1 1 1,1-1 5,6 0-42,-1 0 0,0-1-1,0 0 1,-1-1 0,1 0 0,0 0 0,-1-1 0,0-1 0,0 1 0,0-2-1,-1 1 1,1-1 0,1-2 42,-9 7-11,1 0 1,-1 0-1,0 0 0,0 0 0,1 0 1,-1 0-1,0-1 0,0 1 0,0 0 1,0-1-1,-1 1 0,1-1 0,0 1 1,-1-1-1,1 1 0,0-1 0,-1 1 1,0-1-1,1 0 0,-1 1 0,0-1 1,0 0-1,0 1 0,0-1 0,0 0 1,-1 1-1,1-1 0,0 1 1,-1-1-1,1 0 0,-1 1 0,1-1 1,-1 1-1,0-1 0,0 1 0,0 0 1,0-1-1,0 1 0,0 0 0,0-1 1,0 1-1,0 0 0,-1 0 11,-63-30-3,58 29 70,0 0 0,0 1 1,0 0-1,0 0 0,0 1 1,0-1-1,0 2 0,0-1 1,0 1-1,0 0 0,0 0 1,0 1-1,1 0 0,-1 1 0,0-1 1,1 1-1,0 0 0,-1 1 1,1-1-1,1 1 0,-1 1 1,0-1-1,-2 4-67,7-7 9,0 1-1,1-1 1,-1 1 0,1-1 0,-1 1-1,1 0 1,-1-1 0,1 1-1,0 0 1,0-1 0,0 1 0,0 0-1,0 0 1,0-1 0,0 1-1,1 0 1,-1-1 0,0 1-1,1 0 1,0-1 0,-1 1 0,1-1-1,0 1 1,0-1 0,0 1-1,0-1 1,0 0 0,0 1 0,0-1-1,0 0 1,1 0 0,-1 0-1,0 0 1,1 0 0,-1 0 0,2 0-9,57 26 38,-49-26-40,1-1 0,-1 0 0,0-1 0,0 0 0,0 0 0,0-1 0,0-1 0,0 0 0,0-1 0,-1 0 0,0 0 0,0-1 0,0 0 0,0-1 0,-1 0 0,6-5 2,-14 9-2,0 0-1,-1 1 1,1-1 0,-1 0-1,1 0 1,-1 0 0,1 0-1,-1 1 1,0-1 0,0 0-1,0 0 1,0 0 0,-1 0-1,1 0 1,0 0 0,-1 0-1,1 1 1,-1-1 0,1 0-1,-1 0 1,0 1 0,0-1-1,0 0 1,0 1 0,0-1-1,0 1 1,-1-1 0,1 1-1,0 0 1,-1-1 0,1 1-1,-1 0 1,1 0 0,-1 0-1,0 0 1,1 0 0,-1 1-1,0-1 1,0 0 0,0 1-1,1-1 1,-1 1 0,0 0-1,0 0 1,0-1 0,0 1-1,0 0 1,-1 1 2,-4-3 18,0 0 0,1 0 0,-1 1 0,0 0 0,0 0 0,0 0-1,1 1 1,-1 0 0,0 1 0,0 0 0,0 0 0,0 0 0,1 1 0,-1-1 0,1 2 0,-1-1 0,1 1 0,0 0-1,0 0 1,0 1 0,0 0 0,0 0 0,-2 3-18,7-4 8,-1 1-1,1 0 0,1-1 1,-1 1-1,0 0 1,1-1-1,0 1 0,0 0 1,0 0-1,0 0 0,1-1 1,-1 1-1,1 0 1,0-1-1,0 1 0,0 0 1,1-1-1,-1 0 1,1 1-1,0-1 0,0 0 1,0 0-1,0 0 1,1 0-1,-1 0 0,1 0 1,0-1-1,0 1 0,0-1 1,0 0-1,0 0 1,0 0-1,1 0 0,-1 0 1,0-1-1,1 1 1,0-1-8,3-1-1,0 0 0,0 0 0,0-1 0,0 0 0,0 0 0,0 0 0,0-1 0,0 0 0,-1-1 0,1 1 0,-1-1 0,1-1 0,-1 1 0,0-1 0,0 0 0,-1 0 0,1-1 0,-1 0 0,0 0 0,0-1 1,-4 6-4,0-1 0,0 1 0,-1-1 0,1 1 1,-1-1-1,1 0 0,0 0 0,-1 1 1,1-1-1,-1 0 0,0 0 0,1 1 0,-1-1 1,1 0-1,-1 0 0,0 0 0,0 0 1,0 0-1,0 0 0,1 1 0,-1-1 1,0 0-1,0 0 0,-1 0 0,1 0 0,0 0 1,0 0-1,0 0 0,-1 0 0,1 1 1,0-1-1,-1 0 0,1 0 0,-1 0 0,1 1 1,-1-1-1,1 0 0,-1 0 0,1 1 1,-1-1-1,0 1 0,1-1 0,-1 0 0,0 1 1,0-1-1,1 1 0,-1 0 0,0-1 1,0 1-1,0 0 0,0-1 0,1 1 0,-1 0 1,0 0-1,0 0 0,0 0 0,-1 0 4,-53-8-90,52 8 91,0 0 0,0 1 0,-1-1 0,1 1 0,0-1 0,0 1 0,0 0-1,0 0 1,0 1 0,0-1 0,0 1 0,1-1 0,-1 1 0,1 0 0,-1 0 0,1 0 0,-1 0 0,1 1-1,0-1 1,0 0 0,0 1 0,0 0 0,1-1 0,-1 1 0,1 0 0,-1 0 0,1 0 0,0 0-1,0 0 1,0 0 0,1 0 0,-1 1 0,1-1 0,0 0 0,0 0 0,0 0 0,0 0 0,0 1 0,1-1-1,-1 0 1,1 0 0,0 0 0,0 0 0,0 0 0,0 0 0,1 0 0,0 1-1,3-2-1,-1-1 0,1 0 0,-1 1 1,1-2-1,0 1 0,0-1 0,-1 1 0,1-1 0,0 0 1,0-1-1,-1 1 0,1-1 0,0 0 0,-1 0 1,1-1-1,-1 1 0,1-1 0,-1 0 0,0 0 0,0-1 1,1 1-1,-2-1 0,1 0 0,0 0 0,-1 0 1,3-3 0,3 0-2,-7 6-6,0-1 0,0 0 0,0 1-1,1-1 1,-1 0 0,0-1 0,0 1 0,0 0-1,-1 0 1,1-1 0,0 1 0,0-1 0,-1 0-1,1 0 1,-1 1 0,1-1 0,-1 0 0,0 0-1,0 0 1,0 0 0,0 0 0,0-1 0,0 1-1,-1 0 1,1 0 0,-1-1 0,1 1 0,-1 0-1,0-1 1,0 1 0,0 0 0,0-1 0,-1 1-1,1 0 1,0 0 0,-1-1 0,0 1 0,1 0-1,-1 0 1,0 0 0,-1-1 8,0 1-4,-1 0 1,0 1-1,0-1 0,0 1 1,0 0-1,0 0 0,-1 0 1,1 1-1,0-1 0,0 1 1,-1-1-1,1 1 0,0 0 1,0 0-1,-1 1 0,1-1 1,0 1-1,0 0 0,-1-1 1,1 1-1,0 1 0,0-1 1,0 0-1,0 1 0,1-1 1,-1 1-1,0 0 0,0 0 4,1-1-1,0 0 0,-1 0 0,1 0 0,0 0 0,0 0 0,0 0 0,0 1 0,0-1 0,0 1 0,1-1 0,-1 1 0,0 0 0,1-1 0,-1 1 0,1 0 0,0 0 0,-1 0 0,1 0 0,0 1 0,0-1 0,0 0 0,1 0 0,-1 1 0,1-1 0,-1 0 0,1 1 0,0-1 0,-1 0 0,1 1 0,0-1 0,1 1 0,-1-1 0,0 0 0,1 1 0,-1-1 0,1 0 0,0 0 0,0 1 0,0-1 0,1 2 1,3-3-1,1 0-1,0-1 1,-1 1-1,1-1 0,-1 0 1,1 0-1,0-1 1,-1 0-1,1 0 1,-1 0-1,1-1 0,-1 1 1,0-1-1,1-1 1,-1 1-1,0-1 1,-1 0-1,1 0 0,0 0 1,-1-1-1,0 1 1,1-1-1,-2 0 0,1 0 1,0-1-1,-1 1 1,1-1 1,-3 3-1,1 1 0,-1 0 0,1 0 0,-1-1 1,0 1-1,0-1 0,0 1 0,0-1 0,0 0 1,0 1-1,0-1 0,0 0 0,0 0 0,-1 1 1,1-1-1,-1 0 0,0 0 0,1 0 0,-1 0 1,0 0-1,0 0 0,0 0 0,0 1 0,0-1 1,-1 0-1,1 0 0,-1 0 0,1 0 0,-1 0 1,0 1-1,1-1 0,-1 0 0,0 0 0,0 1 1,0-1-1,0 1 0,-1-1 0,1 1 0,0-1 0,-1 1 1,1 0-1,-1 0 0,1 0 0,-1 0 0,1 0 1,-1 0-1,0 0 0,0 0 1,-5-1 25,0 1 1,0-1-1,0 1 1,-1 1-1,1 0 0,0 0 1,0 0-1,0 1 1,0 0-1,0 0 0,0 1 1,0 0-1,0 0 1,0 0-1,1 1 0,-1 0 1,1 0-1,0 1 1,0 0-1,0 0 0,-2 2-25,7-5-35,0 1-1,-1-1 1,1 0-1,0 1 1,0-1-1,0 1 0,0 0 1,1-1-1,-1 1 1,0 0-1,1-1 1,-1 1-1,1 0 0,0 0 1,-1-1-1,1 1 1,0 0-1,0 0 0,0 0 1,0-1-1,0 1 1,1 0-1,-1 0 1,1 0-1,-1-1 0,1 1 1,-1 0-1,2 0 36,9 7 3957</inkml:trace>
  <inkml:trace contextRef="#ctx0" brushRef="#br0" timeOffset="90824.055">6038 3771 1304,'0'-2'200,"0"0"0,0 0-1,0 0 1,-1-1-1,1 1 1,-1 0 0,1 0-1,-1 0 1,0 0 0,1 0-1,-1 0 1,0 0-1,-1 0 1,1 0 0,0 0-1,0 1 1,-1-1 0,1 0-1,-1 1 1,0-1-1,1 1 1,-1 0 0,0-1-1,0 1 1,0 0 0,0 0-200,-4-1 130,0 0 1,-1 0 0,1 0 0,-1 1 0,0 0-1,1 1 1,-1 0 0,0 0 0,1 0 0,-1 0 0,0 1-1,-3 1-130,7 0 20,-1-1 0,1 1-1,-1 0 1,1 0-1,0 1 1,-1-1-1,1 1 1,1-1 0,-1 1-1,0 0 1,1 0-1,-1 0 1,1 0-1,0 1 1,0-1 0,0 1-1,0-1 1,1 1-1,-1 0 1,1 0-1,0-1 1,0 1-1,1 0 1,-1 0 0,1 0-1,0 0 1,0 0-1,0 0 1,0 0-1,1 0 1,0 0 0,-1 0-1,2-1 1,-1 1-1,0 0 1,1 0-1,-1-1 1,1 1 0,0-1-1,0 0 1,1 1-1,-1-1 1,1 1-20,3 0 0,0 0-1,0-1 1,0 1 0,0-1 0,0-1 0,1 1-1,-1-1 1,1 0 0,0 0 0,-1-1-1,1 0 1,0 0 0,0 0 0,0-1-1,0 0 1,0-1 0,-1 0 0,1 0-1,0 0 1,0-1 0,-1 0 0,1 0 0,-1 0-1,1-1 1,-1 0 0,0 0 0,0-1-1,0 0 1,-1 0 0,1 0 0,-1-1-1,0 1 1,0-1 0,-1-1 0,1 1 0,-1-1-1,0 1 1,-1-1 0,1 0 0,0-3 0,8-22-38,-1-1 1,-1-1 0,-2 0-1,-1 0 1,-1 0 0,-2-1-1,-2 1 1,-1-1-1,-1 0 1,-3-8 37,-13-108-319,16 150 324,0-1 0,-1 1 0,1-1 0,-1 1 0,1 0 0,-1-1 0,1 1 0,-1 0 0,0 0 0,1-1 0,-1 1 0,1 0 0,-1 0 0,1 0 0,-1 0 0,0 0 0,1 0 0,-1 0 0,1 0 0,-1 0 0,0 0 0,1 0 0,-1 0 0,1 0 0,-1 0 0,1 1 0,-1-1 0,1 0 0,-1 0 0,0 1 0,1-1 0,-1 0 0,1 1 0,0-1 0,-1 0 0,1 1 0,-1-1 0,1 1 0,-1-1 0,1 1 0,0-1 0,-1 1 0,1-1 0,0 1 0,0-1 0,-1 1 0,1-1 0,0 1 0,0-1 0,0 1 0,0 0 0,0-1 0,0 1 0,0-1 0,0 1 0,0 0 0,0-1 0,0 1 0,0-1 0,0 1 0,0-1 0,1 1-5,-9 38 355,1-1 0,3 1 0,1 0 1,1 0-1,3 9-355,-1-9 232,-1-20-214,13 143 889,-11-155-975,0-1 1,1 0-1,0 1 0,0-1 0,1 0 1,0 0-1,0-1 0,0 1 1,0 0-1,1-1 0,0 0 1,0 0-1,1 0 0,-1 0 1,1-1-1,0 0 0,1 0 1,-1 0-1,0-1 0,1 1 0,0-1 1,0-1-1,2 1 68,13 3-1220,-1 1 144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A5-7F70-4FFB-8613-B674F97205A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DCE-2093-451A-AAAA-319BCA60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20min talk 5min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>
                    <a:latin typeface="Cambria Math" panose="02040503050406030204" pitchFamily="18" charset="0"/>
                  </a:rPr>
                  <a:t>𝜖 </a:t>
                </a:r>
                <a:r>
                  <a:rPr lang="en-US" sz="1200" dirty="0"/>
                  <a:t>= </a:t>
                </a:r>
                <a:r>
                  <a:rPr lang="en-US" sz="1200" i="0">
                    <a:latin typeface="Cambria Math" panose="02040503050406030204" pitchFamily="18" charset="0"/>
                  </a:rPr>
                  <a:t>Ω(𝑟^2/𝑚^2 )  </a:t>
                </a:r>
                <a:r>
                  <a:rPr lang="en-US" sz="1200" dirty="0"/>
                  <a:t>fraction of </a:t>
                </a:r>
                <a:r>
                  <a:rPr lang="en-US" sz="1200" i="0">
                    <a:latin typeface="Cambria Math" panose="02040503050406030204" pitchFamily="18" charset="0"/>
                  </a:rPr>
                  <a:t>𝑟</a:t>
                </a:r>
                <a:r>
                  <a:rPr lang="en-US" sz="1200" dirty="0"/>
                  <a:t>-subsets are marked (if a witness pair exists).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0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03C-DCCF-4BD6-AA9B-E22A12ED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1B886-8E29-4F31-8B50-3F0391366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A70F-4D44-42C7-808A-DB0A1DA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F2CB4-2C2F-4602-BB51-82CE9A0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BA18-BF43-4283-B667-5788974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3A06-A18D-4163-9378-0D6A1FB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8DE7-F753-4E78-B398-32D9094A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EE1D-E66C-4B93-B525-E9DF6571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2CE4-CF1A-4E82-A02C-77F8AB0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2379-3CA5-4717-8A64-32EBB0C8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E2E9A-E7AF-46E1-8933-1A99D3469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8579-85C3-46AF-9312-3074DE8D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7F40-F0AB-4965-8456-A78719F1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23E8-4242-40DB-A58E-C399815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A838-AC55-4B8E-A385-9B0BC9EA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4D54-82BA-4456-9558-1409299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4893-06BE-4BD5-8692-175BF285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F64F-1A18-4043-95E6-73DA512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39A-FE2B-4A45-BF0F-44AFC7A7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23CA-87FB-4E4F-9FF8-8A98C485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E340-C379-47FA-B01C-294F6EC3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D3CC-F06F-45E2-AD76-97B5F20A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F160-314C-432C-A708-96152B1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3158-F264-499F-9317-098DBB5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FBB6-3E87-40E6-A36B-61716CA2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8ED-977F-438E-983B-BEF03E58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9920-6DCE-4399-ACC2-BA3EAA71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23B9-F8EA-47CC-9EA3-8AF0E9D42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31708-6DCB-44D3-B324-3B3E533C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0AE0-5432-454C-A523-62E9907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C393-C57C-4526-B3D1-33D41E21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533-C0D3-4F2B-B9A5-56E3BDFE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5AC2-B823-4742-A9CA-D7345DAC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7A51E-E6CE-4CA2-8BD5-CD6C4D3A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45002-1E33-4BA4-8C79-12ACEECCE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042F8-2ED8-4988-95A4-ABD90BE8C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4EEB4-E3A8-4276-B176-5D3ECDC8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8E39-DC95-4CDE-AB62-3E2237E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C394-A3EA-4AC6-9002-27027B35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11B-EA87-4C87-9EF4-51D4D87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E56C-8AD3-4691-9EC0-4D5638C0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A63BB-2A1B-46AA-BD91-F6ABF042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9DA5E-5EAC-4A27-920D-7416ACB1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A0FFE-787F-445E-8A57-3D7C4E07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E8138-1104-4359-A20F-79D43024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708B-8701-4B62-B30C-45C61EED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8D6-F6AE-4A51-8C2E-3A209DD4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D857-6A62-41CC-B416-DABAF8E8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F0CAE-6A58-4CC1-9298-3BB3FEBC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0A35D-A000-433B-9479-E0DDFB7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059B-0D4D-45C0-94F0-DB491CAB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39E9F-F8C1-4B81-92A5-C5536964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975-0F66-46DB-9936-D5ADB564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157AA-EC4E-4992-B154-9BAD6D13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11CE-0C05-459B-BE81-E62278D1F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9F83-1E44-4B3E-91F6-7ECCCB38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3B8B-D115-401E-9F47-85AD048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8B68A-8EAE-4612-8081-58FF919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6008-C901-4FE8-9E02-CF9CE373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B562-B5A4-49E3-A439-5F57FB7B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3CCB-F184-432A-9996-FAB1949B6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25A9-7AF2-40AD-A884-4A79CFA236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405B-6B93-4D70-8BB4-3CAE18BA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E651-23F4-439B-8479-2D79054E3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0.png"/><Relationship Id="rId3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72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99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73.png"/><Relationship Id="rId9" Type="http://schemas.openxmlformats.org/officeDocument/2006/relationships/image" Target="../media/image101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10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5" Type="http://schemas.openxmlformats.org/officeDocument/2006/relationships/image" Target="../media/image80.png"/><Relationship Id="rId4" Type="http://schemas.openxmlformats.org/officeDocument/2006/relationships/image" Target="../media/image6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0.png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929A-D465-4031-B730-45193663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5331"/>
            <a:ext cx="106045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63F5C"/>
                </a:solidFill>
                <a:latin typeface="Merriweather"/>
              </a:rPr>
              <a:t>Near-Optimal Quantum Algorithms </a:t>
            </a:r>
            <a:br>
              <a:rPr lang="en-US" b="1" dirty="0">
                <a:solidFill>
                  <a:srgbClr val="463F5C"/>
                </a:solidFill>
                <a:latin typeface="Merriweather"/>
              </a:rPr>
            </a:br>
            <a:r>
              <a:rPr lang="en-US" b="1" dirty="0">
                <a:solidFill>
                  <a:srgbClr val="463F5C"/>
                </a:solidFill>
                <a:latin typeface="Merriweather"/>
              </a:rPr>
              <a:t>for String Problems</a:t>
            </a:r>
            <a:br>
              <a:rPr lang="zh-CN" altLang="en-US" b="1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126AAD-85E8-4BFF-B8E6-F858962FC6C4}"/>
              </a:ext>
            </a:extLst>
          </p:cNvPr>
          <p:cNvSpPr txBox="1">
            <a:spLocks/>
          </p:cNvSpPr>
          <p:nvPr/>
        </p:nvSpPr>
        <p:spPr>
          <a:xfrm>
            <a:off x="899592" y="133227"/>
            <a:ext cx="738944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337DAB-0B6A-4C6D-A52A-80401E590CD9}"/>
              </a:ext>
            </a:extLst>
          </p:cNvPr>
          <p:cNvSpPr txBox="1">
            <a:spLocks/>
          </p:cNvSpPr>
          <p:nvPr/>
        </p:nvSpPr>
        <p:spPr>
          <a:xfrm>
            <a:off x="3123079" y="5704769"/>
            <a:ext cx="58293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SODA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BC113-4253-444D-8FA8-D2B0034F5496}"/>
              </a:ext>
            </a:extLst>
          </p:cNvPr>
          <p:cNvSpPr/>
          <p:nvPr/>
        </p:nvSpPr>
        <p:spPr>
          <a:xfrm>
            <a:off x="2874150" y="4602509"/>
            <a:ext cx="2197285" cy="864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 err="1"/>
              <a:t>Shyan</a:t>
            </a:r>
            <a:r>
              <a:rPr lang="en-US" altLang="zh-CN" sz="2700" dirty="0"/>
              <a:t> Akmal</a:t>
            </a:r>
          </a:p>
          <a:p>
            <a:pPr algn="ctr"/>
            <a:r>
              <a:rPr lang="en-US" altLang="zh-CN" sz="2700" dirty="0"/>
              <a:t>MIT</a:t>
            </a:r>
            <a:endParaRPr lang="zh-CN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4C887-61DC-43DA-8C0D-6A35521F317E}"/>
              </a:ext>
            </a:extLst>
          </p:cNvPr>
          <p:cNvSpPr/>
          <p:nvPr/>
        </p:nvSpPr>
        <p:spPr>
          <a:xfrm>
            <a:off x="6869554" y="4602509"/>
            <a:ext cx="2197284" cy="861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Ce </a:t>
            </a:r>
            <a:r>
              <a:rPr lang="en-US" altLang="zh-CN" sz="2700" b="1" dirty="0" err="1"/>
              <a:t>Jin</a:t>
            </a:r>
            <a:endParaRPr lang="en-US" altLang="zh-CN" sz="2700" b="1" dirty="0"/>
          </a:p>
          <a:p>
            <a:pPr algn="ctr"/>
            <a:r>
              <a:rPr lang="en-US" altLang="zh-CN" sz="2700" b="1" dirty="0"/>
              <a:t>MIT</a:t>
            </a:r>
            <a:endParaRPr lang="zh-CN" altLang="en-US" sz="27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10164-7AFC-4149-AFF2-38403740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57" y="2881326"/>
            <a:ext cx="1625878" cy="1688504"/>
          </a:xfrm>
          <a:prstGeom prst="rect">
            <a:avLst/>
          </a:prstGeom>
        </p:spPr>
      </p:pic>
      <p:pic>
        <p:nvPicPr>
          <p:cNvPr id="1026" name="Picture 2" descr="Shyan Akmal">
            <a:extLst>
              <a:ext uri="{FF2B5EF4-FFF2-40B4-BE49-F238E27FC236}">
                <a16:creationId xmlns:a16="http://schemas.microsoft.com/office/drawing/2014/main" id="{0737423A-AB87-41AC-84D5-09670B92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79" y="2845789"/>
            <a:ext cx="1721170" cy="17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31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4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50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51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062448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? )</a:t>
                </a:r>
              </a:p>
              <a:p>
                <a:r>
                  <a:rPr lang="en-US" sz="2400" dirty="0"/>
                  <a:t>Construct </a:t>
                </a:r>
                <a:r>
                  <a:rPr lang="en-US" sz="2400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such that: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exists </a:t>
                </a:r>
                <a:r>
                  <a:rPr lang="en-US" b="1" dirty="0"/>
                  <a:t>anchored</a:t>
                </a:r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common substring.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062448" cy="5032375"/>
              </a:xfrm>
              <a:blipFill>
                <a:blip r:embed="rId3"/>
                <a:stretch>
                  <a:fillRect l="-71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14724"/>
              </p:ext>
            </p:extLst>
          </p:nvPr>
        </p:nvGraphicFramePr>
        <p:xfrm>
          <a:off x="3387911" y="5242141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8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84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BFBBBA-8514-47CE-A41D-BED8477891E4}"/>
              </a:ext>
            </a:extLst>
          </p:cNvPr>
          <p:cNvGrpSpPr/>
          <p:nvPr/>
        </p:nvGrpSpPr>
        <p:grpSpPr>
          <a:xfrm>
            <a:off x="3059568" y="5795036"/>
            <a:ext cx="2608650" cy="369332"/>
            <a:chOff x="3059568" y="6050536"/>
            <a:chExt cx="26086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/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CFB0DA-D586-4D3E-8374-CF73C48F69F2}"/>
                </a:ext>
              </a:extLst>
            </p:cNvPr>
            <p:cNvSpPr/>
            <p:nvPr/>
          </p:nvSpPr>
          <p:spPr>
            <a:xfrm>
              <a:off x="5473235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EB2008-0BE1-435D-959E-2FC5438BE4F3}"/>
                </a:ext>
              </a:extLst>
            </p:cNvPr>
            <p:cNvSpPr/>
            <p:nvPr/>
          </p:nvSpPr>
          <p:spPr>
            <a:xfrm>
              <a:off x="506429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8F7429-184B-4D0A-B195-96D7C5B04B8A}"/>
                </a:ext>
              </a:extLst>
            </p:cNvPr>
            <p:cNvSpPr/>
            <p:nvPr/>
          </p:nvSpPr>
          <p:spPr>
            <a:xfrm>
              <a:off x="485788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74FA1-1051-4C2A-97E5-D4B4B5F440A9}"/>
                </a:ext>
              </a:extLst>
            </p:cNvPr>
            <p:cNvSpPr/>
            <p:nvPr/>
          </p:nvSpPr>
          <p:spPr>
            <a:xfrm>
              <a:off x="4020954" y="6151158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32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40624"/>
              </p:ext>
            </p:extLst>
          </p:nvPr>
        </p:nvGraphicFramePr>
        <p:xfrm>
          <a:off x="3390435" y="5812062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6EE961-9569-4AEA-9BCC-2471EC816642}"/>
              </a:ext>
            </a:extLst>
          </p:cNvPr>
          <p:cNvSpPr/>
          <p:nvPr/>
        </p:nvSpPr>
        <p:spPr>
          <a:xfrm>
            <a:off x="4419496" y="5150790"/>
            <a:ext cx="231719" cy="11264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298C6-D70B-498D-AE49-79D9447F2E32}"/>
              </a:ext>
            </a:extLst>
          </p:cNvPr>
          <p:cNvCxnSpPr/>
          <p:nvPr/>
        </p:nvCxnSpPr>
        <p:spPr>
          <a:xfrm>
            <a:off x="3807299" y="5150790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BB340D-BAD1-48D7-869A-50089C676752}"/>
              </a:ext>
            </a:extLst>
          </p:cNvPr>
          <p:cNvCxnSpPr/>
          <p:nvPr/>
        </p:nvCxnSpPr>
        <p:spPr>
          <a:xfrm>
            <a:off x="5061616" y="5150790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07F536C9-4F93-4781-B340-AE59F402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Anchoring for LCS </a:t>
            </a:r>
            <a:r>
              <a:rPr lang="en-US" sz="1600" dirty="0"/>
              <a:t>[SV13, CCIKPRRW18, ACPR19, ACPR20, BGKK20, CGP20, CKPR21, …]</a:t>
            </a:r>
          </a:p>
        </p:txBody>
      </p:sp>
    </p:spTree>
    <p:extLst>
      <p:ext uri="{BB962C8B-B14F-4D97-AF65-F5344CB8AC3E}">
        <p14:creationId xmlns:p14="http://schemas.microsoft.com/office/powerpoint/2010/main" val="46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3412 7.40741E-7 L 0.03412 -0.00093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3411 7.40741E-7 L 0.03411 -0.0009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2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45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46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4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062448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? )</a:t>
                </a:r>
              </a:p>
              <a:p>
                <a:r>
                  <a:rPr lang="en-US" sz="2400" dirty="0"/>
                  <a:t>Construct </a:t>
                </a:r>
                <a:r>
                  <a:rPr lang="en-US" sz="2400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such that: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exists an </a:t>
                </a:r>
                <a:r>
                  <a:rPr lang="en-US" b="1" dirty="0"/>
                  <a:t>anchored</a:t>
                </a:r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common substring.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Task: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(a “</a:t>
                </a:r>
                <a:r>
                  <a:rPr lang="en-US" sz="2400" i="1" dirty="0"/>
                  <a:t>witness pair</a:t>
                </a:r>
                <a:r>
                  <a:rPr lang="en-US" sz="2400" dirty="0"/>
                  <a:t>”) such that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062448" cy="5032375"/>
              </a:xfrm>
              <a:blipFill>
                <a:blip r:embed="rId3"/>
                <a:stretch>
                  <a:fillRect l="-71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20728"/>
              </p:ext>
            </p:extLst>
          </p:nvPr>
        </p:nvGraphicFramePr>
        <p:xfrm>
          <a:off x="3387911" y="5242137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80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80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BFBBBA-8514-47CE-A41D-BED8477891E4}"/>
              </a:ext>
            </a:extLst>
          </p:cNvPr>
          <p:cNvGrpSpPr/>
          <p:nvPr/>
        </p:nvGrpSpPr>
        <p:grpSpPr>
          <a:xfrm>
            <a:off x="3476432" y="5788308"/>
            <a:ext cx="2608650" cy="369332"/>
            <a:chOff x="3059568" y="6050536"/>
            <a:chExt cx="26086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/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CFB0DA-D586-4D3E-8374-CF73C48F69F2}"/>
                </a:ext>
              </a:extLst>
            </p:cNvPr>
            <p:cNvSpPr/>
            <p:nvPr/>
          </p:nvSpPr>
          <p:spPr>
            <a:xfrm>
              <a:off x="5473235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EB2008-0BE1-435D-959E-2FC5438BE4F3}"/>
                </a:ext>
              </a:extLst>
            </p:cNvPr>
            <p:cNvSpPr/>
            <p:nvPr/>
          </p:nvSpPr>
          <p:spPr>
            <a:xfrm>
              <a:off x="506429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8F7429-184B-4D0A-B195-96D7C5B04B8A}"/>
                </a:ext>
              </a:extLst>
            </p:cNvPr>
            <p:cNvSpPr/>
            <p:nvPr/>
          </p:nvSpPr>
          <p:spPr>
            <a:xfrm>
              <a:off x="485788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74FA1-1051-4C2A-97E5-D4B4B5F440A9}"/>
                </a:ext>
              </a:extLst>
            </p:cNvPr>
            <p:cNvSpPr/>
            <p:nvPr/>
          </p:nvSpPr>
          <p:spPr>
            <a:xfrm>
              <a:off x="4020954" y="6151158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6ED141-81EE-4B5A-B8A7-F961A6734FA1}"/>
                  </a:ext>
                </a:extLst>
              </p:cNvPr>
              <p:cNvSpPr txBox="1"/>
              <p:nvPr/>
            </p:nvSpPr>
            <p:spPr>
              <a:xfrm>
                <a:off x="1272514" y="3093809"/>
                <a:ext cx="10433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(common substring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6ED141-81EE-4B5A-B8A7-F961A673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14" y="3093809"/>
                <a:ext cx="10433150" cy="369332"/>
              </a:xfrm>
              <a:prstGeom prst="rect">
                <a:avLst/>
              </a:prstGeom>
              <a:blipFill>
                <a:blip r:embed="rId6"/>
                <a:stretch>
                  <a:fillRect l="-5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28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08187"/>
              </p:ext>
            </p:extLst>
          </p:nvPr>
        </p:nvGraphicFramePr>
        <p:xfrm>
          <a:off x="3807299" y="5805334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6EE961-9569-4AEA-9BCC-2471EC816642}"/>
              </a:ext>
            </a:extLst>
          </p:cNvPr>
          <p:cNvSpPr/>
          <p:nvPr/>
        </p:nvSpPr>
        <p:spPr>
          <a:xfrm>
            <a:off x="4419496" y="5150786"/>
            <a:ext cx="231719" cy="11264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1FFDBD0B-E6F0-4C81-B306-B7E951E93BE3}"/>
              </a:ext>
            </a:extLst>
          </p:cNvPr>
          <p:cNvSpPr/>
          <p:nvPr/>
        </p:nvSpPr>
        <p:spPr>
          <a:xfrm>
            <a:off x="3794143" y="5624065"/>
            <a:ext cx="1267473" cy="127204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6000">
                <a:schemeClr val="accent6">
                  <a:lumMod val="50000"/>
                </a:schemeClr>
              </a:gs>
              <a:gs pos="54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298C6-D70B-498D-AE49-79D9447F2E32}"/>
              </a:ext>
            </a:extLst>
          </p:cNvPr>
          <p:cNvCxnSpPr/>
          <p:nvPr/>
        </p:nvCxnSpPr>
        <p:spPr>
          <a:xfrm>
            <a:off x="3807299" y="5150786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BB340D-BAD1-48D7-869A-50089C676752}"/>
              </a:ext>
            </a:extLst>
          </p:cNvPr>
          <p:cNvCxnSpPr/>
          <p:nvPr/>
        </p:nvCxnSpPr>
        <p:spPr>
          <a:xfrm>
            <a:off x="5061616" y="5150786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C2B04-1541-4D02-A140-4843BEB6CF9F}"/>
              </a:ext>
            </a:extLst>
          </p:cNvPr>
          <p:cNvSpPr/>
          <p:nvPr/>
        </p:nvSpPr>
        <p:spPr>
          <a:xfrm>
            <a:off x="4462780" y="5617341"/>
            <a:ext cx="129392" cy="1293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455AA-4AA2-49C4-ACCF-9D90C19473E4}"/>
                  </a:ext>
                </a:extLst>
              </p:cNvPr>
              <p:cNvSpPr txBox="1"/>
              <p:nvPr/>
            </p:nvSpPr>
            <p:spPr>
              <a:xfrm>
                <a:off x="3786710" y="4854215"/>
                <a:ext cx="19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455AA-4AA2-49C4-ACCF-9D90C194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10" y="4854215"/>
                <a:ext cx="194983" cy="338554"/>
              </a:xfrm>
              <a:prstGeom prst="rect">
                <a:avLst/>
              </a:prstGeom>
              <a:blipFill>
                <a:blip r:embed="rId7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F96D4-B4FB-4885-BAEF-93971461BEC7}"/>
                  </a:ext>
                </a:extLst>
              </p:cNvPr>
              <p:cNvSpPr txBox="1"/>
              <p:nvPr/>
            </p:nvSpPr>
            <p:spPr>
              <a:xfrm>
                <a:off x="4199900" y="4863659"/>
                <a:ext cx="683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F96D4-B4FB-4885-BAEF-93971461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00" y="4863659"/>
                <a:ext cx="68383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DE8249-FAB4-4589-93FA-5707984C86C1}"/>
                  </a:ext>
                </a:extLst>
              </p:cNvPr>
              <p:cNvSpPr txBox="1"/>
              <p:nvPr/>
            </p:nvSpPr>
            <p:spPr>
              <a:xfrm>
                <a:off x="4193390" y="6235317"/>
                <a:ext cx="683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DE8249-FAB4-4589-93FA-5707984C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90" y="6235317"/>
                <a:ext cx="683837" cy="338554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156739-B996-4A48-A8F9-DF92E572A8BF}"/>
                  </a:ext>
                </a:extLst>
              </p:cNvPr>
              <p:cNvSpPr txBox="1"/>
              <p:nvPr/>
            </p:nvSpPr>
            <p:spPr>
              <a:xfrm>
                <a:off x="3772395" y="6224485"/>
                <a:ext cx="19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156739-B996-4A48-A8F9-DF92E572A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95" y="6224485"/>
                <a:ext cx="194983" cy="338554"/>
              </a:xfrm>
              <a:prstGeom prst="rect">
                <a:avLst/>
              </a:prstGeom>
              <a:blipFill>
                <a:blip r:embed="rId10"/>
                <a:stretch>
                  <a:fillRect r="-312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30B9F7-A193-441F-AD45-4C2B1F4A11D4}"/>
                  </a:ext>
                </a:extLst>
              </p:cNvPr>
              <p:cNvSpPr txBox="1"/>
              <p:nvPr/>
            </p:nvSpPr>
            <p:spPr>
              <a:xfrm>
                <a:off x="4185199" y="4629695"/>
                <a:ext cx="683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30B9F7-A193-441F-AD45-4C2B1F4A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9" y="4629695"/>
                <a:ext cx="68383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177A4E-E4C9-43B7-8BBE-ADEB6606C2F5}"/>
                  </a:ext>
                </a:extLst>
              </p:cNvPr>
              <p:cNvSpPr txBox="1"/>
              <p:nvPr/>
            </p:nvSpPr>
            <p:spPr>
              <a:xfrm>
                <a:off x="4199900" y="6439851"/>
                <a:ext cx="683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177A4E-E4C9-43B7-8BBE-ADEB6606C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00" y="6439851"/>
                <a:ext cx="683837" cy="338554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282E6F46-5672-4516-A5AF-FC2EF78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Anchoring for LCS </a:t>
            </a:r>
            <a:r>
              <a:rPr lang="en-US" sz="1600" dirty="0"/>
              <a:t>[SV13, CCIKPRRW18, ACPR19, ACPR20, BGKK20, CGP20, CKPR21, …]</a:t>
            </a:r>
          </a:p>
        </p:txBody>
      </p:sp>
    </p:spTree>
    <p:extLst>
      <p:ext uri="{BB962C8B-B14F-4D97-AF65-F5344CB8AC3E}">
        <p14:creationId xmlns:p14="http://schemas.microsoft.com/office/powerpoint/2010/main" val="37379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5" grpId="0" animBg="1"/>
      <p:bldP spid="5" grpId="0" animBg="1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7823BEC-DDBD-40A5-B37B-BDD16C387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Design 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Easy to compute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“Strongly explicitly”-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-time computable</a:t>
                </a:r>
              </a:p>
              <a:p>
                <a:pPr lvl="2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output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anchor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quantum time.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7823BEC-DDBD-40A5-B37B-BDD16C38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Design 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to compute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witness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7358005-994F-4ED0-98A7-4528632E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/>
              <p:nvPr/>
            </p:nvSpPr>
            <p:spPr>
              <a:xfrm>
                <a:off x="838200" y="1564015"/>
                <a:ext cx="47141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? 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015"/>
                <a:ext cx="4714111" cy="461665"/>
              </a:xfrm>
              <a:prstGeom prst="rect">
                <a:avLst/>
              </a:prstGeom>
              <a:blipFill>
                <a:blip r:embed="rId5"/>
                <a:stretch>
                  <a:fillRect l="-2070" t="-10667" r="-10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CE011C-253A-4C3A-8E3E-E0EE223EB25C}"/>
                  </a:ext>
                </a:extLst>
              </p:cNvPr>
              <p:cNvSpPr/>
              <p:nvPr/>
            </p:nvSpPr>
            <p:spPr>
              <a:xfrm>
                <a:off x="2188676" y="4871720"/>
                <a:ext cx="4208930" cy="50687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time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CE011C-253A-4C3A-8E3E-E0EE223EB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676" y="4871720"/>
                <a:ext cx="4208930" cy="506870"/>
              </a:xfrm>
              <a:prstGeom prst="rect">
                <a:avLst/>
              </a:prstGeom>
              <a:blipFill>
                <a:blip r:embed="rId6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2BFF4-C92D-4194-9862-3EDAC5B85F3D}"/>
                  </a:ext>
                </a:extLst>
              </p:cNvPr>
              <p:cNvSpPr/>
              <p:nvPr/>
            </p:nvSpPr>
            <p:spPr>
              <a:xfrm>
                <a:off x="-424869" y="4433376"/>
                <a:ext cx="7957429" cy="420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(Compare) warm-up LCS algorithm: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time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2BFF4-C92D-4194-9862-3EDAC5B85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4869" y="4433376"/>
                <a:ext cx="7957429" cy="420436"/>
              </a:xfrm>
              <a:prstGeom prst="rect">
                <a:avLst/>
              </a:prstGeom>
              <a:blipFill>
                <a:blip r:embed="rId7"/>
                <a:stretch>
                  <a:fillRect b="-188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8F4C3CE-2992-4C1D-B005-2AA145554EEC}"/>
              </a:ext>
            </a:extLst>
          </p:cNvPr>
          <p:cNvSpPr/>
          <p:nvPr/>
        </p:nvSpPr>
        <p:spPr>
          <a:xfrm>
            <a:off x="6401547" y="4898025"/>
            <a:ext cx="495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Quantum Walk [Magniez-Nayak-Roland-Santha’11]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77409-2FED-4271-975D-9DFE3705BEA0}"/>
              </a:ext>
            </a:extLst>
          </p:cNvPr>
          <p:cNvSpPr/>
          <p:nvPr/>
        </p:nvSpPr>
        <p:spPr>
          <a:xfrm>
            <a:off x="6397606" y="4484480"/>
            <a:ext cx="29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Quantum Walk [Ambainis’04]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A9B14-2990-414D-BEF2-B499E7067A32}"/>
                  </a:ext>
                </a:extLst>
              </p:cNvPr>
              <p:cNvSpPr/>
              <p:nvPr/>
            </p:nvSpPr>
            <p:spPr>
              <a:xfrm>
                <a:off x="3257703" y="6150425"/>
                <a:ext cx="4766981" cy="5786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Overall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quantum time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A9B14-2990-414D-BEF2-B499E7067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03" y="6150425"/>
                <a:ext cx="4766981" cy="578685"/>
              </a:xfrm>
              <a:prstGeom prst="rect">
                <a:avLst/>
              </a:prstGeom>
              <a:blipFill>
                <a:blip r:embed="rId8"/>
                <a:stretch>
                  <a:fillRect l="-2423" t="-4124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C617B6-E696-4255-B0C5-85975D586382}"/>
                  </a:ext>
                </a:extLst>
              </p:cNvPr>
              <p:cNvSpPr/>
              <p:nvPr/>
            </p:nvSpPr>
            <p:spPr>
              <a:xfrm>
                <a:off x="5978473" y="2212774"/>
                <a:ext cx="2817156" cy="10117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C617B6-E696-4255-B0C5-85975D58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3" y="2212774"/>
                <a:ext cx="2817156" cy="1011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7AF02E03-649A-4343-A4DF-8DF81B4C36BF}"/>
              </a:ext>
            </a:extLst>
          </p:cNvPr>
          <p:cNvSpPr/>
          <p:nvPr/>
        </p:nvSpPr>
        <p:spPr>
          <a:xfrm>
            <a:off x="5167051" y="5468801"/>
            <a:ext cx="591670" cy="614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3078A-61FE-4E7B-8ACB-718F8771474D}"/>
              </a:ext>
            </a:extLst>
          </p:cNvPr>
          <p:cNvSpPr/>
          <p:nvPr/>
        </p:nvSpPr>
        <p:spPr>
          <a:xfrm>
            <a:off x="838199" y="2087235"/>
            <a:ext cx="8223355" cy="184681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B92A9-59E0-4768-B1E6-A100B995F966}"/>
              </a:ext>
            </a:extLst>
          </p:cNvPr>
          <p:cNvSpPr/>
          <p:nvPr/>
        </p:nvSpPr>
        <p:spPr>
          <a:xfrm>
            <a:off x="6583017" y="5293392"/>
            <a:ext cx="54150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with dynamic data structures (Skip Lists, 2D Segment Trees, …)</a:t>
            </a:r>
          </a:p>
          <a:p>
            <a:r>
              <a:rPr lang="en-US" sz="1600" dirty="0"/>
              <a:t>to maintain Lexicographical order &amp; LCP array &amp; other stuff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40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uiExpand="1" build="p"/>
      <p:bldP spid="8" grpId="0" animBg="1"/>
      <p:bldP spid="9" grpId="0" animBg="1"/>
      <p:bldP spid="5" grpId="0"/>
      <p:bldP spid="12" grpId="0"/>
      <p:bldP spid="13" grpId="0" animBg="1"/>
      <p:bldP spid="14" grpId="0" animBg="1"/>
      <p:bldP spid="15" grpId="0" animBg="1"/>
      <p:bldP spid="1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136-80AB-4B8D-A830-7EAC064F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Cover </a:t>
            </a:r>
            <a:r>
              <a:rPr lang="en-US" sz="2400" dirty="0"/>
              <a:t>[Mae85, BK03]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9ECB4-EBE4-4275-87ED-45C7B9249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7488" y="1401250"/>
                <a:ext cx="10515600" cy="49390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(Construct 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such that: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exists </a:t>
                </a:r>
                <a:r>
                  <a:rPr lang="en-US" b="1" dirty="0"/>
                  <a:t>anchored</a:t>
                </a:r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common substring)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-time-computable  (input-oblivious)</a:t>
                </a:r>
              </a:p>
              <a:p>
                <a:r>
                  <a:rPr lang="en-US" dirty="0"/>
                  <a:t>Con: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too large</a:t>
                </a:r>
              </a:p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size constructions </a:t>
                </a:r>
                <a:r>
                  <a:rPr lang="en-US" sz="2200" dirty="0"/>
                  <a:t>(e.g. [</a:t>
                </a:r>
                <a:r>
                  <a:rPr lang="sv-SE" sz="2200" dirty="0"/>
                  <a:t>Ben-Nun, Golan, Kociumaka, and Kraus’</a:t>
                </a:r>
                <a:r>
                  <a:rPr lang="en-US" sz="2200" dirty="0"/>
                  <a:t>20]) </a:t>
                </a:r>
                <a:r>
                  <a:rPr lang="en-US" dirty="0"/>
                  <a:t>(not easily computable)         (input-dependent)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9ECB4-EBE4-4275-87ED-45C7B9249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488" y="1401250"/>
                <a:ext cx="10515600" cy="4939038"/>
              </a:xfrm>
              <a:blipFill>
                <a:blip r:embed="rId3"/>
                <a:stretch>
                  <a:fillRect l="-928" t="-2593" r="-406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297CA2-FA06-4B89-BE99-63ED043903F1}"/>
              </a:ext>
            </a:extLst>
          </p:cNvPr>
          <p:cNvSpPr/>
          <p:nvPr/>
        </p:nvSpPr>
        <p:spPr>
          <a:xfrm>
            <a:off x="1438835" y="3449175"/>
            <a:ext cx="6441141" cy="141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9504A-7A55-4316-9CF0-D0B97830C606}"/>
              </a:ext>
            </a:extLst>
          </p:cNvPr>
          <p:cNvSpPr/>
          <p:nvPr/>
        </p:nvSpPr>
        <p:spPr>
          <a:xfrm>
            <a:off x="1842244" y="345589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09B188-6835-45EE-B036-934F02A64DE1}"/>
              </a:ext>
            </a:extLst>
          </p:cNvPr>
          <p:cNvSpPr/>
          <p:nvPr/>
        </p:nvSpPr>
        <p:spPr>
          <a:xfrm>
            <a:off x="2380128" y="3449175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4FD73D-9A73-4C85-981D-098194BDEA68}"/>
              </a:ext>
            </a:extLst>
          </p:cNvPr>
          <p:cNvSpPr/>
          <p:nvPr/>
        </p:nvSpPr>
        <p:spPr>
          <a:xfrm>
            <a:off x="2918007" y="3449175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2FFE7F-1F66-464D-BDCC-D17983246F59}"/>
              </a:ext>
            </a:extLst>
          </p:cNvPr>
          <p:cNvSpPr/>
          <p:nvPr/>
        </p:nvSpPr>
        <p:spPr>
          <a:xfrm>
            <a:off x="3455886" y="345589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18844A-8226-4AE1-9938-3057FE13CBF4}"/>
              </a:ext>
            </a:extLst>
          </p:cNvPr>
          <p:cNvSpPr/>
          <p:nvPr/>
        </p:nvSpPr>
        <p:spPr>
          <a:xfrm>
            <a:off x="3993765" y="3449175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12C97-0963-4762-8210-D41FB507B64B}"/>
              </a:ext>
            </a:extLst>
          </p:cNvPr>
          <p:cNvSpPr/>
          <p:nvPr/>
        </p:nvSpPr>
        <p:spPr>
          <a:xfrm>
            <a:off x="4531649" y="3442451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7E707C-C8B7-4A6C-9433-F5D2B16D6875}"/>
              </a:ext>
            </a:extLst>
          </p:cNvPr>
          <p:cNvSpPr/>
          <p:nvPr/>
        </p:nvSpPr>
        <p:spPr>
          <a:xfrm>
            <a:off x="5069528" y="3442451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C5B41B-99A9-4DF1-B9F2-C9F20CEEBE4A}"/>
              </a:ext>
            </a:extLst>
          </p:cNvPr>
          <p:cNvSpPr/>
          <p:nvPr/>
        </p:nvSpPr>
        <p:spPr>
          <a:xfrm>
            <a:off x="5607407" y="3449175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A2A36E-4FC6-4329-BC7F-6516E20E3C66}"/>
              </a:ext>
            </a:extLst>
          </p:cNvPr>
          <p:cNvSpPr/>
          <p:nvPr/>
        </p:nvSpPr>
        <p:spPr>
          <a:xfrm>
            <a:off x="6145288" y="345589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3EF989-E74C-4956-B10C-1DDAC08771D5}"/>
              </a:ext>
            </a:extLst>
          </p:cNvPr>
          <p:cNvSpPr/>
          <p:nvPr/>
        </p:nvSpPr>
        <p:spPr>
          <a:xfrm>
            <a:off x="6683172" y="3449175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D5EA2D-B5F1-4994-8A14-04A633610940}"/>
              </a:ext>
            </a:extLst>
          </p:cNvPr>
          <p:cNvSpPr/>
          <p:nvPr/>
        </p:nvSpPr>
        <p:spPr>
          <a:xfrm>
            <a:off x="7221051" y="3449175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C59478-3AC9-42B4-9A62-178E68FB1BDE}"/>
              </a:ext>
            </a:extLst>
          </p:cNvPr>
          <p:cNvSpPr/>
          <p:nvPr/>
        </p:nvSpPr>
        <p:spPr>
          <a:xfrm>
            <a:off x="7758930" y="345589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D84018-CC25-45AA-81BE-AB4DCF3BC660}"/>
              </a:ext>
            </a:extLst>
          </p:cNvPr>
          <p:cNvSpPr/>
          <p:nvPr/>
        </p:nvSpPr>
        <p:spPr>
          <a:xfrm>
            <a:off x="3724826" y="3442451"/>
            <a:ext cx="2151522" cy="1479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1DF24D-FFFC-4B59-8F29-AE446F3446E5}"/>
              </a:ext>
            </a:extLst>
          </p:cNvPr>
          <p:cNvCxnSpPr>
            <a:cxnSpLocks/>
          </p:cNvCxnSpPr>
          <p:nvPr/>
        </p:nvCxnSpPr>
        <p:spPr>
          <a:xfrm>
            <a:off x="1425403" y="3348322"/>
            <a:ext cx="5378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B07557-B059-4756-9A86-9373FF6D644D}"/>
                  </a:ext>
                </a:extLst>
              </p:cNvPr>
              <p:cNvSpPr txBox="1"/>
              <p:nvPr/>
            </p:nvSpPr>
            <p:spPr>
              <a:xfrm>
                <a:off x="1438860" y="3010950"/>
                <a:ext cx="403384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B07557-B059-4756-9A86-9373FF6D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60" y="3010950"/>
                <a:ext cx="403384" cy="372474"/>
              </a:xfrm>
              <a:prstGeom prst="rect">
                <a:avLst/>
              </a:prstGeom>
              <a:blipFill>
                <a:blip r:embed="rId4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9EDF37-C341-42CF-A22C-2E4A6CDB652A}"/>
                  </a:ext>
                </a:extLst>
              </p:cNvPr>
              <p:cNvSpPr txBox="1"/>
              <p:nvPr/>
            </p:nvSpPr>
            <p:spPr>
              <a:xfrm>
                <a:off x="1059001" y="3307514"/>
                <a:ext cx="403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9EDF37-C341-42CF-A22C-2E4A6CDB6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01" y="3307514"/>
                <a:ext cx="4033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8B04BAA-B25F-4603-818F-02D5DAF8C62C}"/>
              </a:ext>
            </a:extLst>
          </p:cNvPr>
          <p:cNvGrpSpPr/>
          <p:nvPr/>
        </p:nvGrpSpPr>
        <p:grpSpPr>
          <a:xfrm>
            <a:off x="1057855" y="3638010"/>
            <a:ext cx="6822121" cy="708010"/>
            <a:chOff x="1057855" y="3638010"/>
            <a:chExt cx="6822121" cy="7080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9F3DD8-5E57-41CC-9E55-BD14A8460AF7}"/>
                </a:ext>
              </a:extLst>
            </p:cNvPr>
            <p:cNvSpPr/>
            <p:nvPr/>
          </p:nvSpPr>
          <p:spPr>
            <a:xfrm>
              <a:off x="1438835" y="3783762"/>
              <a:ext cx="6441141" cy="1411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EE7849-7DC9-47EA-8BF3-1568346F6EA1}"/>
                </a:ext>
              </a:extLst>
            </p:cNvPr>
            <p:cNvSpPr/>
            <p:nvPr/>
          </p:nvSpPr>
          <p:spPr>
            <a:xfrm>
              <a:off x="143883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9D94DD-E3E0-4D0A-8976-0995A1C26D1D}"/>
                </a:ext>
              </a:extLst>
            </p:cNvPr>
            <p:cNvSpPr/>
            <p:nvPr/>
          </p:nvSpPr>
          <p:spPr>
            <a:xfrm>
              <a:off x="157330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4971BE-38B1-4176-8604-9901121FB81E}"/>
                </a:ext>
              </a:extLst>
            </p:cNvPr>
            <p:cNvSpPr/>
            <p:nvPr/>
          </p:nvSpPr>
          <p:spPr>
            <a:xfrm>
              <a:off x="170777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F47263-049E-4721-BDD9-72E9D64F9535}"/>
                </a:ext>
              </a:extLst>
            </p:cNvPr>
            <p:cNvSpPr/>
            <p:nvPr/>
          </p:nvSpPr>
          <p:spPr>
            <a:xfrm>
              <a:off x="184224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74AB75-8AF0-4A4B-81FF-62F01B27181D}"/>
                </a:ext>
              </a:extLst>
            </p:cNvPr>
            <p:cNvSpPr/>
            <p:nvPr/>
          </p:nvSpPr>
          <p:spPr>
            <a:xfrm>
              <a:off x="359035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6B0246-4C01-4778-BBC0-B5AEA7F0863E}"/>
                </a:ext>
              </a:extLst>
            </p:cNvPr>
            <p:cNvSpPr/>
            <p:nvPr/>
          </p:nvSpPr>
          <p:spPr>
            <a:xfrm>
              <a:off x="372482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A6032F-8EC3-4F5F-8F72-C404E92014D7}"/>
                </a:ext>
              </a:extLst>
            </p:cNvPr>
            <p:cNvSpPr/>
            <p:nvPr/>
          </p:nvSpPr>
          <p:spPr>
            <a:xfrm>
              <a:off x="385929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76235F-FD6F-4D76-BAB3-35D802CA2C55}"/>
                </a:ext>
              </a:extLst>
            </p:cNvPr>
            <p:cNvSpPr/>
            <p:nvPr/>
          </p:nvSpPr>
          <p:spPr>
            <a:xfrm>
              <a:off x="399376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AF69AB-13D6-435D-A63F-B2662AEFD93A}"/>
                </a:ext>
              </a:extLst>
            </p:cNvPr>
            <p:cNvSpPr/>
            <p:nvPr/>
          </p:nvSpPr>
          <p:spPr>
            <a:xfrm>
              <a:off x="574187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D5FC73-DC66-429D-8D6A-4045297AFA46}"/>
                </a:ext>
              </a:extLst>
            </p:cNvPr>
            <p:cNvSpPr/>
            <p:nvPr/>
          </p:nvSpPr>
          <p:spPr>
            <a:xfrm>
              <a:off x="587634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B45763-365B-4FCF-A8F6-7BDB37BDB173}"/>
                </a:ext>
              </a:extLst>
            </p:cNvPr>
            <p:cNvSpPr/>
            <p:nvPr/>
          </p:nvSpPr>
          <p:spPr>
            <a:xfrm>
              <a:off x="601081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DF7B06-0D3A-4681-B6CE-E556351AEF1A}"/>
                </a:ext>
              </a:extLst>
            </p:cNvPr>
            <p:cNvSpPr/>
            <p:nvPr/>
          </p:nvSpPr>
          <p:spPr>
            <a:xfrm>
              <a:off x="614528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3B808D8-51C6-4DE9-8829-AE001B8B2031}"/>
                </a:ext>
              </a:extLst>
            </p:cNvPr>
            <p:cNvCxnSpPr>
              <a:cxnSpLocks/>
            </p:cNvCxnSpPr>
            <p:nvPr/>
          </p:nvCxnSpPr>
          <p:spPr>
            <a:xfrm>
              <a:off x="1432122" y="3985403"/>
              <a:ext cx="2158235" cy="67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9F65255-FEE2-443F-820A-8503834EF8DC}"/>
                    </a:ext>
                  </a:extLst>
                </p:cNvPr>
                <p:cNvSpPr txBox="1"/>
                <p:nvPr/>
              </p:nvSpPr>
              <p:spPr>
                <a:xfrm>
                  <a:off x="2380156" y="3976688"/>
                  <a:ext cx="4033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9F65255-FEE2-443F-820A-8503834EF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156" y="3976688"/>
                  <a:ext cx="4033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E8198D5-DE2F-4D2A-97E0-E44E57F2FD11}"/>
                    </a:ext>
                  </a:extLst>
                </p:cNvPr>
                <p:cNvSpPr txBox="1"/>
                <p:nvPr/>
              </p:nvSpPr>
              <p:spPr>
                <a:xfrm>
                  <a:off x="1057855" y="3638010"/>
                  <a:ext cx="4033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E8198D5-DE2F-4D2A-97E0-E44E57F2F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55" y="3638010"/>
                  <a:ext cx="4033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5B2DFE9-1A8D-40AA-867A-11B5B3DADD9F}"/>
              </a:ext>
            </a:extLst>
          </p:cNvPr>
          <p:cNvSpPr/>
          <p:nvPr/>
        </p:nvSpPr>
        <p:spPr>
          <a:xfrm>
            <a:off x="1842246" y="3783762"/>
            <a:ext cx="2151522" cy="1479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AC7E5F2-20FB-4F50-89BC-60F1629D1BBB}"/>
              </a:ext>
            </a:extLst>
          </p:cNvPr>
          <p:cNvSpPr/>
          <p:nvPr/>
        </p:nvSpPr>
        <p:spPr>
          <a:xfrm>
            <a:off x="5598036" y="3406778"/>
            <a:ext cx="147939" cy="56991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15456 -0.0006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1552 4.07407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44" grpId="0"/>
      <p:bldP spid="47" grpId="0" animBg="1"/>
      <p:bldP spid="47" grpId="1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BC9EE7A-5D84-46E5-B97B-5BFC28CDD109}"/>
              </a:ext>
            </a:extLst>
          </p:cNvPr>
          <p:cNvGrpSpPr/>
          <p:nvPr/>
        </p:nvGrpSpPr>
        <p:grpSpPr>
          <a:xfrm>
            <a:off x="1313375" y="4537380"/>
            <a:ext cx="4408332" cy="508810"/>
            <a:chOff x="1313375" y="4073830"/>
            <a:chExt cx="4408332" cy="5088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7D43C4-F6C1-4301-84F1-0A2CD9329B22}"/>
                </a:ext>
              </a:extLst>
            </p:cNvPr>
            <p:cNvSpPr/>
            <p:nvPr/>
          </p:nvSpPr>
          <p:spPr>
            <a:xfrm>
              <a:off x="1400736" y="4073830"/>
              <a:ext cx="4320971" cy="1479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7C133D-5EB7-49EA-84A6-C63A967B0FC6}"/>
                </a:ext>
              </a:extLst>
            </p:cNvPr>
            <p:cNvSpPr/>
            <p:nvPr/>
          </p:nvSpPr>
          <p:spPr>
            <a:xfrm>
              <a:off x="1535206" y="4080554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33DBE8-23D8-4060-99F5-AB39D0AE33B3}"/>
                </a:ext>
              </a:extLst>
            </p:cNvPr>
            <p:cNvSpPr/>
            <p:nvPr/>
          </p:nvSpPr>
          <p:spPr>
            <a:xfrm>
              <a:off x="1804146" y="4080554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388FB28-6878-41AC-9628-3F7A12510C7C}"/>
                </a:ext>
              </a:extLst>
            </p:cNvPr>
            <p:cNvSpPr/>
            <p:nvPr/>
          </p:nvSpPr>
          <p:spPr>
            <a:xfrm>
              <a:off x="3686728" y="4087278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8E4B201-B798-49D8-83EC-A6BD18278CC9}"/>
                </a:ext>
              </a:extLst>
            </p:cNvPr>
            <p:cNvSpPr/>
            <p:nvPr/>
          </p:nvSpPr>
          <p:spPr>
            <a:xfrm>
              <a:off x="3955668" y="4087278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2078F6-CB37-48D4-B4F3-7EA6A9F8998C}"/>
                </a:ext>
              </a:extLst>
            </p:cNvPr>
            <p:cNvSpPr/>
            <p:nvPr/>
          </p:nvSpPr>
          <p:spPr>
            <a:xfrm>
              <a:off x="2610967" y="4080554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1CC27A-69B4-4D46-A35E-B66B695074FA}"/>
                </a:ext>
              </a:extLst>
            </p:cNvPr>
            <p:cNvSpPr/>
            <p:nvPr/>
          </p:nvSpPr>
          <p:spPr>
            <a:xfrm>
              <a:off x="2879907" y="4080554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49EAF9-0FEC-4906-B03A-C7317BF0CA32}"/>
                </a:ext>
              </a:extLst>
            </p:cNvPr>
            <p:cNvSpPr/>
            <p:nvPr/>
          </p:nvSpPr>
          <p:spPr>
            <a:xfrm>
              <a:off x="4758024" y="4080554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51A5016-E92E-431E-B993-AD6990F825F8}"/>
                </a:ext>
              </a:extLst>
            </p:cNvPr>
            <p:cNvSpPr/>
            <p:nvPr/>
          </p:nvSpPr>
          <p:spPr>
            <a:xfrm>
              <a:off x="5026964" y="4080554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BC1E97-8508-4465-A10F-FFB8986F8658}"/>
                    </a:ext>
                  </a:extLst>
                </p:cNvPr>
                <p:cNvSpPr txBox="1"/>
                <p:nvPr/>
              </p:nvSpPr>
              <p:spPr>
                <a:xfrm>
                  <a:off x="1313375" y="4211830"/>
                  <a:ext cx="423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BC1E97-8508-4465-A10F-FFB8986F86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375" y="4211830"/>
                  <a:ext cx="42353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8FE3F5C-07CE-4364-B4F3-E2F32EB80B3C}"/>
                </a:ext>
              </a:extLst>
            </p:cNvPr>
            <p:cNvCxnSpPr>
              <a:cxnSpLocks/>
            </p:cNvCxnSpPr>
            <p:nvPr/>
          </p:nvCxnSpPr>
          <p:spPr>
            <a:xfrm>
              <a:off x="1373915" y="4290785"/>
              <a:ext cx="28458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FCD7FFB-30B6-4F4F-8E17-036E8E4416FE}"/>
                </a:ext>
              </a:extLst>
            </p:cNvPr>
            <p:cNvCxnSpPr>
              <a:cxnSpLocks/>
            </p:cNvCxnSpPr>
            <p:nvPr/>
          </p:nvCxnSpPr>
          <p:spPr>
            <a:xfrm>
              <a:off x="1932574" y="4291998"/>
              <a:ext cx="1075761" cy="111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465FF7E-E698-40C7-929E-743608D225B4}"/>
                    </a:ext>
                  </a:extLst>
                </p:cNvPr>
                <p:cNvSpPr txBox="1"/>
                <p:nvPr/>
              </p:nvSpPr>
              <p:spPr>
                <a:xfrm>
                  <a:off x="2204243" y="4244086"/>
                  <a:ext cx="4033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465FF7E-E698-40C7-929E-743608D22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243" y="4244086"/>
                  <a:ext cx="403384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FB440F6-5219-4968-AA55-2228C31D3A44}"/>
                    </a:ext>
                  </a:extLst>
                </p:cNvPr>
                <p:cNvSpPr txBox="1"/>
                <p:nvPr/>
              </p:nvSpPr>
              <p:spPr>
                <a:xfrm>
                  <a:off x="3641920" y="4208427"/>
                  <a:ext cx="1344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FB440F6-5219-4968-AA55-2228C31D3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920" y="4208427"/>
                  <a:ext cx="134477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19B6F72-0327-471A-A793-7249DB101666}"/>
                  </a:ext>
                </a:extLst>
              </p:cNvPr>
              <p:cNvSpPr txBox="1"/>
              <p:nvPr/>
            </p:nvSpPr>
            <p:spPr>
              <a:xfrm>
                <a:off x="1036075" y="4415000"/>
                <a:ext cx="403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19B6F72-0327-471A-A793-7249DB101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75" y="4415000"/>
                <a:ext cx="4033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F9DC4A3-0C61-40CC-91E3-125BAC45CF26}"/>
              </a:ext>
            </a:extLst>
          </p:cNvPr>
          <p:cNvSpPr/>
          <p:nvPr/>
        </p:nvSpPr>
        <p:spPr>
          <a:xfrm>
            <a:off x="1396952" y="4248898"/>
            <a:ext cx="4309766" cy="127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D991052-8CBE-4859-942C-CB6100735CF8}"/>
              </a:ext>
            </a:extLst>
          </p:cNvPr>
          <p:cNvSpPr/>
          <p:nvPr/>
        </p:nvSpPr>
        <p:spPr>
          <a:xfrm>
            <a:off x="3951881" y="4252728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F93E1-D2CE-48F8-A2BC-817E257D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Difference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C84D3-6802-40CF-8931-BB719E4D88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708" y="174020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Proximity parameter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(previously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 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Size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Only guarantees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Next: Align them based on their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context</a:t>
                </a:r>
              </a:p>
              <a:p>
                <a:pPr lvl="1"/>
                <a:r>
                  <a:rPr lang="en-US" i="1" dirty="0"/>
                  <a:t>String Synchronizing Sets </a:t>
                </a:r>
                <a:r>
                  <a:rPr lang="en-US" dirty="0"/>
                  <a:t>[</a:t>
                </a:r>
                <a:r>
                  <a:rPr lang="en-US" dirty="0" err="1"/>
                  <a:t>Kempa-Kociumaka</a:t>
                </a:r>
                <a:r>
                  <a:rPr lang="en-US" dirty="0"/>
                  <a:t> STOC’19] with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C84D3-6802-40CF-8931-BB719E4D8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708" y="1740205"/>
                <a:ext cx="10515600" cy="4667250"/>
              </a:xfrm>
              <a:blipFill>
                <a:blip r:embed="rId7"/>
                <a:stretch>
                  <a:fillRect l="-1043" t="-2089" b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787ED55-0FF2-4A61-8D88-E79A69619AD7}"/>
              </a:ext>
            </a:extLst>
          </p:cNvPr>
          <p:cNvSpPr/>
          <p:nvPr/>
        </p:nvSpPr>
        <p:spPr>
          <a:xfrm>
            <a:off x="5020932" y="4248898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C48596-0161-46F7-8554-7715A7F01CB6}"/>
              </a:ext>
            </a:extLst>
          </p:cNvPr>
          <p:cNvSpPr/>
          <p:nvPr/>
        </p:nvSpPr>
        <p:spPr>
          <a:xfrm>
            <a:off x="3414002" y="4255622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512F72-05E8-4E1C-A5A0-A479784B5B7D}"/>
              </a:ext>
            </a:extLst>
          </p:cNvPr>
          <p:cNvSpPr/>
          <p:nvPr/>
        </p:nvSpPr>
        <p:spPr>
          <a:xfrm>
            <a:off x="4489765" y="4242174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C453E5-D1BE-4BED-9E22-31B1D549DD3C}"/>
              </a:ext>
            </a:extLst>
          </p:cNvPr>
          <p:cNvSpPr/>
          <p:nvPr/>
        </p:nvSpPr>
        <p:spPr>
          <a:xfrm>
            <a:off x="5572247" y="4248898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81F810-4252-42AB-B377-52A6DE2EC8CD}"/>
              </a:ext>
            </a:extLst>
          </p:cNvPr>
          <p:cNvSpPr/>
          <p:nvPr/>
        </p:nvSpPr>
        <p:spPr>
          <a:xfrm>
            <a:off x="3413995" y="4242174"/>
            <a:ext cx="1075766" cy="1479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4B8B15-8156-4499-B5C9-14A2C380CC23}"/>
              </a:ext>
            </a:extLst>
          </p:cNvPr>
          <p:cNvGrpSpPr/>
          <p:nvPr/>
        </p:nvGrpSpPr>
        <p:grpSpPr>
          <a:xfrm>
            <a:off x="2969612" y="4544104"/>
            <a:ext cx="1134699" cy="438684"/>
            <a:chOff x="2969612" y="4080554"/>
            <a:chExt cx="1134699" cy="438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17FD4E2-AA7D-4A35-8608-BDAF8D0523B2}"/>
                    </a:ext>
                  </a:extLst>
                </p:cNvPr>
                <p:cNvSpPr txBox="1"/>
                <p:nvPr/>
              </p:nvSpPr>
              <p:spPr>
                <a:xfrm>
                  <a:off x="2969612" y="4180684"/>
                  <a:ext cx="1344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17FD4E2-AA7D-4A35-8608-BDAF8D0523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612" y="4180684"/>
                  <a:ext cx="134477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18182" r="-72727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939ACD-E3A3-4CFF-A71D-7EEB557F57A3}"/>
                </a:ext>
              </a:extLst>
            </p:cNvPr>
            <p:cNvSpPr/>
            <p:nvPr/>
          </p:nvSpPr>
          <p:spPr>
            <a:xfrm>
              <a:off x="3019591" y="4080554"/>
              <a:ext cx="1084720" cy="14791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1C04FB82-F7DB-427B-A0D8-2135EB65A9BC}"/>
              </a:ext>
            </a:extLst>
          </p:cNvPr>
          <p:cNvSpPr/>
          <p:nvPr/>
        </p:nvSpPr>
        <p:spPr>
          <a:xfrm>
            <a:off x="1807073" y="4252728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5B69C9-0B06-4065-B23B-1F5377783FD1}"/>
              </a:ext>
            </a:extLst>
          </p:cNvPr>
          <p:cNvSpPr/>
          <p:nvPr/>
        </p:nvSpPr>
        <p:spPr>
          <a:xfrm>
            <a:off x="2882831" y="4248898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F3025D-C62A-4EDD-86F8-204BC0130A3A}"/>
              </a:ext>
            </a:extLst>
          </p:cNvPr>
          <p:cNvSpPr/>
          <p:nvPr/>
        </p:nvSpPr>
        <p:spPr>
          <a:xfrm>
            <a:off x="2349430" y="425272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C8A5D0-55E1-44FA-A836-8E1BB5DCDFCE}"/>
              </a:ext>
            </a:extLst>
          </p:cNvPr>
          <p:cNvCxnSpPr>
            <a:cxnSpLocks/>
          </p:cNvCxnSpPr>
          <p:nvPr/>
        </p:nvCxnSpPr>
        <p:spPr>
          <a:xfrm>
            <a:off x="1376829" y="4166003"/>
            <a:ext cx="5378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D4FEE8-D84F-48BC-9794-50B9612135B6}"/>
                  </a:ext>
                </a:extLst>
              </p:cNvPr>
              <p:cNvSpPr txBox="1"/>
              <p:nvPr/>
            </p:nvSpPr>
            <p:spPr>
              <a:xfrm>
                <a:off x="1391819" y="3842806"/>
                <a:ext cx="403384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D4FEE8-D84F-48BC-9794-50B96121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19" y="3842806"/>
                <a:ext cx="403384" cy="372474"/>
              </a:xfrm>
              <a:prstGeom prst="rect">
                <a:avLst/>
              </a:prstGeom>
              <a:blipFill>
                <a:blip r:embed="rId9"/>
                <a:stretch>
                  <a:fillRect r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1ADEB6-8A85-4387-8B71-1274226C280F}"/>
                  </a:ext>
                </a:extLst>
              </p:cNvPr>
              <p:cNvSpPr txBox="1"/>
              <p:nvPr/>
            </p:nvSpPr>
            <p:spPr>
              <a:xfrm>
                <a:off x="3375949" y="3913706"/>
                <a:ext cx="134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1ADEB6-8A85-4387-8B71-1274226C2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949" y="3913706"/>
                <a:ext cx="134477" cy="338554"/>
              </a:xfrm>
              <a:prstGeom prst="rect">
                <a:avLst/>
              </a:prstGeom>
              <a:blipFill>
                <a:blip r:embed="rId10"/>
                <a:stretch>
                  <a:fillRect l="-4545" r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847D3B-6129-4F85-8B8E-D20F7CD9D419}"/>
                  </a:ext>
                </a:extLst>
              </p:cNvPr>
              <p:cNvSpPr txBox="1"/>
              <p:nvPr/>
            </p:nvSpPr>
            <p:spPr>
              <a:xfrm>
                <a:off x="3891350" y="3922082"/>
                <a:ext cx="134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847D3B-6129-4F85-8B8E-D20F7CD9D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50" y="3922082"/>
                <a:ext cx="1344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97CA98-63E7-4E2E-A042-7D59B78805CA}"/>
                  </a:ext>
                </a:extLst>
              </p:cNvPr>
              <p:cNvSpPr txBox="1"/>
              <p:nvPr/>
            </p:nvSpPr>
            <p:spPr>
              <a:xfrm>
                <a:off x="1041801" y="4108954"/>
                <a:ext cx="403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97CA98-63E7-4E2E-A042-7D59B7880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01" y="4108954"/>
                <a:ext cx="4033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64238BAA-1C9E-4D36-9C53-25EB046AD2DC}"/>
              </a:ext>
            </a:extLst>
          </p:cNvPr>
          <p:cNvGrpSpPr/>
          <p:nvPr/>
        </p:nvGrpSpPr>
        <p:grpSpPr>
          <a:xfrm>
            <a:off x="3932735" y="3927664"/>
            <a:ext cx="309789" cy="1082867"/>
            <a:chOff x="3932735" y="3464114"/>
            <a:chExt cx="309789" cy="1082867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60176EB-6703-405F-AB2E-8278C6D261C6}"/>
                </a:ext>
              </a:extLst>
            </p:cNvPr>
            <p:cNvSpPr/>
            <p:nvPr/>
          </p:nvSpPr>
          <p:spPr>
            <a:xfrm>
              <a:off x="3962401" y="3478035"/>
              <a:ext cx="280123" cy="1042299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13A7AFD-14C7-439B-B32F-CDF608EEFCC0}"/>
                    </a:ext>
                  </a:extLst>
                </p:cNvPr>
                <p:cNvSpPr txBox="1"/>
                <p:nvPr/>
              </p:nvSpPr>
              <p:spPr>
                <a:xfrm>
                  <a:off x="3932735" y="3464114"/>
                  <a:ext cx="1344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13A7AFD-14C7-439B-B32F-CDF608EEF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735" y="3464114"/>
                  <a:ext cx="134477" cy="338554"/>
                </a:xfrm>
                <a:prstGeom prst="rect">
                  <a:avLst/>
                </a:prstGeom>
                <a:blipFill>
                  <a:blip r:embed="rId13"/>
                  <a:stretch>
                    <a:fillRect r="-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FC8E864-B048-4A7D-902D-0DA4C4CF98A1}"/>
                    </a:ext>
                  </a:extLst>
                </p:cNvPr>
                <p:cNvSpPr txBox="1"/>
                <p:nvPr/>
              </p:nvSpPr>
              <p:spPr>
                <a:xfrm>
                  <a:off x="4039331" y="4208427"/>
                  <a:ext cx="1344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FC8E864-B048-4A7D-902D-0DA4C4CF98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331" y="4208427"/>
                  <a:ext cx="134477" cy="338554"/>
                </a:xfrm>
                <a:prstGeom prst="rect">
                  <a:avLst/>
                </a:prstGeom>
                <a:blipFill>
                  <a:blip r:embed="rId14"/>
                  <a:stretch>
                    <a:fillRect l="-4545" r="-86364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463D04-30B5-4626-B4C3-BCF8D34B3FA3}"/>
                  </a:ext>
                </a:extLst>
              </p:cNvPr>
              <p:cNvSpPr txBox="1"/>
              <p:nvPr/>
            </p:nvSpPr>
            <p:spPr>
              <a:xfrm>
                <a:off x="9153066" y="5350649"/>
                <a:ext cx="2725683" cy="3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(Finally we will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463D04-30B5-4626-B4C3-BCF8D34B3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066" y="5350649"/>
                <a:ext cx="2725683" cy="398186"/>
              </a:xfrm>
              <a:prstGeom prst="rect">
                <a:avLst/>
              </a:prstGeom>
              <a:blipFill>
                <a:blip r:embed="rId15"/>
                <a:stretch>
                  <a:fillRect l="-1786" t="-1538" r="-893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7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334 -4.44444E-6 " pathEditMode="relative" rAng="0" ptsTypes="AA">
                                      <p:cBhvr>
                                        <p:cTn id="5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03347 -1.11111E-6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" grpId="0" animBg="1"/>
      <p:bldP spid="40" grpId="0" animBg="1"/>
      <p:bldP spid="3" grpId="0" uiExpand="1" build="p"/>
      <p:bldP spid="7" grpId="0" animBg="1"/>
      <p:bldP spid="9" grpId="0" animBg="1"/>
      <p:bldP spid="19" grpId="0" animBg="1"/>
      <p:bldP spid="21" grpId="0" animBg="1"/>
      <p:bldP spid="30" grpId="0" animBg="1"/>
      <p:bldP spid="38" grpId="0" animBg="1"/>
      <p:bldP spid="39" grpId="0" animBg="1"/>
      <p:bldP spid="44" grpId="0" animBg="1"/>
      <p:bldP spid="46" grpId="0"/>
      <p:bldP spid="57" grpId="0"/>
      <p:bldP spid="59" grpId="0"/>
      <p:bldP spid="62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DDCC39-6E62-4E2F-9F95-C1BA92FE149E}"/>
              </a:ext>
            </a:extLst>
          </p:cNvPr>
          <p:cNvSpPr/>
          <p:nvPr/>
        </p:nvSpPr>
        <p:spPr>
          <a:xfrm>
            <a:off x="3921086" y="4964789"/>
            <a:ext cx="6852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D5C404-29B8-45A8-9570-0BA0F8AEA9F2}"/>
              </a:ext>
            </a:extLst>
          </p:cNvPr>
          <p:cNvSpPr/>
          <p:nvPr/>
        </p:nvSpPr>
        <p:spPr>
          <a:xfrm>
            <a:off x="3921087" y="5597863"/>
            <a:ext cx="6818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313A1C-7DFF-432A-B8F6-E444D08E7DCE}"/>
              </a:ext>
            </a:extLst>
          </p:cNvPr>
          <p:cNvSpPr/>
          <p:nvPr/>
        </p:nvSpPr>
        <p:spPr>
          <a:xfrm>
            <a:off x="2412679" y="5599439"/>
            <a:ext cx="150840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53695A-8F97-4B64-B33E-77D8503A907D}"/>
              </a:ext>
            </a:extLst>
          </p:cNvPr>
          <p:cNvSpPr/>
          <p:nvPr/>
        </p:nvSpPr>
        <p:spPr>
          <a:xfrm>
            <a:off x="2412678" y="4969834"/>
            <a:ext cx="150840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AD0838-3AE5-4375-A075-C72FD561176A}"/>
              </a:ext>
            </a:extLst>
          </p:cNvPr>
          <p:cNvSpPr/>
          <p:nvPr/>
        </p:nvSpPr>
        <p:spPr>
          <a:xfrm>
            <a:off x="2666518" y="5713682"/>
            <a:ext cx="152022" cy="1520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A2A09-C13D-407C-9B2E-6D9D7E7DDD6B}"/>
                  </a:ext>
                </a:extLst>
              </p:cNvPr>
              <p:cNvSpPr txBox="1"/>
              <p:nvPr/>
            </p:nvSpPr>
            <p:spPr>
              <a:xfrm>
                <a:off x="1712147" y="5597863"/>
                <a:ext cx="3757744" cy="369332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A2A09-C13D-407C-9B2E-6D9D7E7DD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47" y="5597863"/>
                <a:ext cx="3757744" cy="369332"/>
              </a:xfrm>
              <a:prstGeom prst="rect">
                <a:avLst/>
              </a:prstGeom>
              <a:blipFill>
                <a:blip r:embed="rId3"/>
                <a:stretch>
                  <a:fillRect t="-4762" b="-23810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BAC69B6-EB6A-4E6A-9DD2-55285B2496BD}"/>
              </a:ext>
            </a:extLst>
          </p:cNvPr>
          <p:cNvSpPr/>
          <p:nvPr/>
        </p:nvSpPr>
        <p:spPr>
          <a:xfrm>
            <a:off x="2937099" y="5096264"/>
            <a:ext cx="152022" cy="1520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B6F9E-4346-4153-AE1F-F5011488F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0158"/>
                <a:ext cx="10515600" cy="29689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(concatenated input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)</a:t>
                </a:r>
              </a:p>
              <a:p>
                <a:r>
                  <a:rPr lang="en-US" b="0" dirty="0"/>
                  <a:t>A </a:t>
                </a:r>
                <a:r>
                  <a:rPr lang="en-US" sz="2400" b="0" dirty="0"/>
                  <a:t>(randomized) </a:t>
                </a:r>
                <a:r>
                  <a:rPr lang="en-US" b="0" dirty="0"/>
                  <a:t>subset of </a:t>
                </a:r>
                <a:r>
                  <a:rPr lang="en-US" dirty="0"/>
                  <a:t>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⊂[1..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Consistency: whether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(and random coins)</a:t>
                </a:r>
              </a:p>
              <a:p>
                <a:pPr lvl="1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nonempty,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Sparsity: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[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]≤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sz="2600" dirty="0"/>
                  <a:t>For every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in the approximate difference cover, add synchronizing positions from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into anchor set (computable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600" dirty="0"/>
                  <a:t> time)</a:t>
                </a:r>
              </a:p>
              <a:p>
                <a:pPr lvl="1"/>
                <a:r>
                  <a:rPr lang="en-US" sz="2200" dirty="0"/>
                  <a:t>#anchors = |</a:t>
                </a:r>
                <a:r>
                  <a:rPr lang="en-US" sz="2200" dirty="0" err="1"/>
                  <a:t>apx</a:t>
                </a:r>
                <a:r>
                  <a:rPr lang="en-US" sz="2200" dirty="0"/>
                  <a:t> diff cover|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B6F9E-4346-4153-AE1F-F5011488F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0158"/>
                <a:ext cx="10515600" cy="2968903"/>
              </a:xfrm>
              <a:blipFill>
                <a:blip r:embed="rId4"/>
                <a:stretch>
                  <a:fillRect l="-928" t="-3901" r="-1217" b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6D8162-FFC2-49E1-8232-3F8467987313}"/>
                  </a:ext>
                </a:extLst>
              </p:cNvPr>
              <p:cNvSpPr/>
              <p:nvPr/>
            </p:nvSpPr>
            <p:spPr>
              <a:xfrm>
                <a:off x="1712146" y="4967883"/>
                <a:ext cx="3757744" cy="369332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6D8162-FFC2-49E1-8232-3F8467987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46" y="4967883"/>
                <a:ext cx="3757744" cy="369332"/>
              </a:xfrm>
              <a:prstGeom prst="rect">
                <a:avLst/>
              </a:prstGeom>
              <a:blipFill>
                <a:blip r:embed="rId5"/>
                <a:stretch>
                  <a:fillRect t="-6349" b="-23810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92C925-4C2A-4CFC-868F-EF49324538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0679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-string synchronizing set [KK19]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92C925-4C2A-4CFC-868F-EF4932453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06790" cy="1325563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36DA21D-AEF1-49DD-AA28-9D52E4B79A89}"/>
              </a:ext>
            </a:extLst>
          </p:cNvPr>
          <p:cNvSpPr/>
          <p:nvPr/>
        </p:nvSpPr>
        <p:spPr>
          <a:xfrm>
            <a:off x="2952295" y="4964789"/>
            <a:ext cx="822326" cy="369332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F0227-E09F-43BE-B2A9-D1298021F65F}"/>
              </a:ext>
            </a:extLst>
          </p:cNvPr>
          <p:cNvSpPr/>
          <p:nvPr/>
        </p:nvSpPr>
        <p:spPr>
          <a:xfrm>
            <a:off x="2677805" y="5597863"/>
            <a:ext cx="822633" cy="369332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C81600-4605-4E79-A49B-F5F8CBA71CC2}"/>
                  </a:ext>
                </a:extLst>
              </p:cNvPr>
              <p:cNvSpPr txBox="1"/>
              <p:nvPr/>
            </p:nvSpPr>
            <p:spPr>
              <a:xfrm>
                <a:off x="2884706" y="4699664"/>
                <a:ext cx="2370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C81600-4605-4E79-A49B-F5F8CBA71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06" y="4699664"/>
                <a:ext cx="23702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B2F4C5-03BF-43EC-8E66-992395C16B48}"/>
                  </a:ext>
                </a:extLst>
              </p:cNvPr>
              <p:cNvSpPr txBox="1"/>
              <p:nvPr/>
            </p:nvSpPr>
            <p:spPr>
              <a:xfrm>
                <a:off x="2624019" y="5902504"/>
                <a:ext cx="2370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B2F4C5-03BF-43EC-8E66-992395C16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9" y="5902504"/>
                <a:ext cx="237020" cy="307777"/>
              </a:xfrm>
              <a:prstGeom prst="rect">
                <a:avLst/>
              </a:prstGeom>
              <a:blipFill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92ACEB-EEE2-4594-A148-3F0D9917177F}"/>
                  </a:ext>
                </a:extLst>
              </p:cNvPr>
              <p:cNvSpPr txBox="1"/>
              <p:nvPr/>
            </p:nvSpPr>
            <p:spPr>
              <a:xfrm>
                <a:off x="3428953" y="4702820"/>
                <a:ext cx="870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92ACEB-EEE2-4594-A148-3F0D9917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53" y="4702820"/>
                <a:ext cx="8703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BB85C3-0F7B-4A8A-8D9B-F3FD2E49F1D8}"/>
                  </a:ext>
                </a:extLst>
              </p:cNvPr>
              <p:cNvSpPr txBox="1"/>
              <p:nvPr/>
            </p:nvSpPr>
            <p:spPr>
              <a:xfrm>
                <a:off x="3168519" y="5933877"/>
                <a:ext cx="870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BB85C3-0F7B-4A8A-8D9B-F3FD2E49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19" y="5933877"/>
                <a:ext cx="8703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3A66D5-8656-4E66-8EFE-AFFF263187E9}"/>
                  </a:ext>
                </a:extLst>
              </p:cNvPr>
              <p:cNvSpPr txBox="1"/>
              <p:nvPr/>
            </p:nvSpPr>
            <p:spPr>
              <a:xfrm>
                <a:off x="2257553" y="6154321"/>
                <a:ext cx="3657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common </a:t>
                </a:r>
                <a:r>
                  <a:rPr lang="en-US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substr</a:t>
                </a:r>
                <a:r>
                  <a:rPr lang="en-US" sz="1600" dirty="0"/>
                  <a:t>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3A66D5-8656-4E66-8EFE-AFFF2631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53" y="6154321"/>
                <a:ext cx="3657600" cy="338554"/>
              </a:xfrm>
              <a:prstGeom prst="rect">
                <a:avLst/>
              </a:prstGeom>
              <a:blipFill>
                <a:blip r:embed="rId11"/>
                <a:stretch>
                  <a:fillRect l="-833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053E70-1D9F-4508-A8AB-9018300739F2}"/>
              </a:ext>
            </a:extLst>
          </p:cNvPr>
          <p:cNvSpPr txBox="1">
            <a:spLocks/>
          </p:cNvSpPr>
          <p:nvPr/>
        </p:nvSpPr>
        <p:spPr>
          <a:xfrm>
            <a:off x="5838524" y="4485394"/>
            <a:ext cx="4108450" cy="16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4D500D-CBC0-4153-B8CC-F42C2C30A08A}"/>
              </a:ext>
            </a:extLst>
          </p:cNvPr>
          <p:cNvCxnSpPr/>
          <p:nvPr/>
        </p:nvCxnSpPr>
        <p:spPr>
          <a:xfrm flipH="1">
            <a:off x="2655612" y="5531105"/>
            <a:ext cx="3410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24C035-EAD6-44A2-AFFE-8B68A2CC8AD3}"/>
              </a:ext>
            </a:extLst>
          </p:cNvPr>
          <p:cNvCxnSpPr>
            <a:cxnSpLocks/>
          </p:cNvCxnSpPr>
          <p:nvPr/>
        </p:nvCxnSpPr>
        <p:spPr>
          <a:xfrm flipH="1">
            <a:off x="2952295" y="5531105"/>
            <a:ext cx="5620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8E7945-3EAA-4E82-94AD-A3BE587CF4EF}"/>
                  </a:ext>
                </a:extLst>
              </p:cNvPr>
              <p:cNvSpPr txBox="1"/>
              <p:nvPr/>
            </p:nvSpPr>
            <p:spPr>
              <a:xfrm>
                <a:off x="2597291" y="5279296"/>
                <a:ext cx="2366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8E7945-3EAA-4E82-94AD-A3BE587CF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91" y="5279296"/>
                <a:ext cx="236669" cy="307777"/>
              </a:xfrm>
              <a:prstGeom prst="rect">
                <a:avLst/>
              </a:prstGeom>
              <a:blipFill>
                <a:blip r:embed="rId12"/>
                <a:stretch>
                  <a:fillRect r="-6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5A704A-FC68-4AC1-BA3D-5210605861A8}"/>
                  </a:ext>
                </a:extLst>
              </p:cNvPr>
              <p:cNvSpPr txBox="1"/>
              <p:nvPr/>
            </p:nvSpPr>
            <p:spPr>
              <a:xfrm>
                <a:off x="3018820" y="5272504"/>
                <a:ext cx="2366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5A704A-FC68-4AC1-BA3D-521060586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20" y="5272504"/>
                <a:ext cx="236669" cy="307777"/>
              </a:xfrm>
              <a:prstGeom prst="rect">
                <a:avLst/>
              </a:prstGeom>
              <a:blipFill>
                <a:blip r:embed="rId13"/>
                <a:stretch>
                  <a:fillRect r="-6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B807A61-741C-4394-8422-8A250ECD5E87}"/>
              </a:ext>
            </a:extLst>
          </p:cNvPr>
          <p:cNvGrpSpPr/>
          <p:nvPr/>
        </p:nvGrpSpPr>
        <p:grpSpPr>
          <a:xfrm>
            <a:off x="5634615" y="6292438"/>
            <a:ext cx="1801626" cy="338554"/>
            <a:chOff x="5649605" y="6065609"/>
            <a:chExt cx="1801626" cy="33855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ED688F-1DF4-4D9D-90AF-B69056C9FEB9}"/>
                </a:ext>
              </a:extLst>
            </p:cNvPr>
            <p:cNvSpPr/>
            <p:nvPr/>
          </p:nvSpPr>
          <p:spPr>
            <a:xfrm>
              <a:off x="5649605" y="6169858"/>
              <a:ext cx="149506" cy="14950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697164-BCE4-44B6-8A6A-3A70F88B6F10}"/>
                </a:ext>
              </a:extLst>
            </p:cNvPr>
            <p:cNvSpPr txBox="1"/>
            <p:nvPr/>
          </p:nvSpPr>
          <p:spPr>
            <a:xfrm>
              <a:off x="5750917" y="6065609"/>
              <a:ext cx="1700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: </a:t>
              </a:r>
              <a:r>
                <a:rPr lang="en-US" sz="1600" dirty="0" err="1"/>
                <a:t>apx</a:t>
              </a:r>
              <a:r>
                <a:rPr lang="en-US" sz="1600" dirty="0"/>
                <a:t> diff cover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6967494-A117-4269-B60D-F83D33DDD477}"/>
              </a:ext>
            </a:extLst>
          </p:cNvPr>
          <p:cNvSpPr txBox="1"/>
          <p:nvPr/>
        </p:nvSpPr>
        <p:spPr>
          <a:xfrm>
            <a:off x="5199125" y="6038846"/>
            <a:ext cx="232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bold</a:t>
            </a:r>
            <a:r>
              <a:rPr lang="en-US" sz="1600" dirty="0"/>
              <a:t> : sync. positions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8CCC919-4E6C-4C7A-B2AC-15A9DA88C08B}"/>
              </a:ext>
            </a:extLst>
          </p:cNvPr>
          <p:cNvSpPr/>
          <p:nvPr/>
        </p:nvSpPr>
        <p:spPr>
          <a:xfrm>
            <a:off x="3071190" y="4826834"/>
            <a:ext cx="158482" cy="1262796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578F3-D756-4921-8305-E7354571C687}"/>
              </a:ext>
            </a:extLst>
          </p:cNvPr>
          <p:cNvGrpSpPr/>
          <p:nvPr/>
        </p:nvGrpSpPr>
        <p:grpSpPr>
          <a:xfrm>
            <a:off x="1978702" y="4822140"/>
            <a:ext cx="1959129" cy="1320217"/>
            <a:chOff x="1978702" y="4822140"/>
            <a:chExt cx="1959129" cy="132021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89D96B-E08B-449F-ABF6-74D1B0016064}"/>
                </a:ext>
              </a:extLst>
            </p:cNvPr>
            <p:cNvSpPr/>
            <p:nvPr/>
          </p:nvSpPr>
          <p:spPr>
            <a:xfrm>
              <a:off x="1978702" y="4826834"/>
              <a:ext cx="163210" cy="63609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DC0D52-D78E-46EC-8C3E-C7CE731A0FFF}"/>
                </a:ext>
              </a:extLst>
            </p:cNvPr>
            <p:cNvSpPr/>
            <p:nvPr/>
          </p:nvSpPr>
          <p:spPr>
            <a:xfrm>
              <a:off x="2797458" y="4829212"/>
              <a:ext cx="163210" cy="63609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4B5591-DB4A-4A4E-96C4-9B4D8AB1C25E}"/>
                </a:ext>
              </a:extLst>
            </p:cNvPr>
            <p:cNvSpPr/>
            <p:nvPr/>
          </p:nvSpPr>
          <p:spPr>
            <a:xfrm>
              <a:off x="3774621" y="4822140"/>
              <a:ext cx="163210" cy="63609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F1010F-6C59-48FE-8976-C960EB8CE050}"/>
                </a:ext>
              </a:extLst>
            </p:cNvPr>
            <p:cNvSpPr/>
            <p:nvPr/>
          </p:nvSpPr>
          <p:spPr>
            <a:xfrm>
              <a:off x="3774315" y="5506262"/>
              <a:ext cx="163210" cy="63609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DD95D1-A337-4F61-86AD-C3B53D1EC25C}"/>
                </a:ext>
              </a:extLst>
            </p:cNvPr>
            <p:cNvSpPr/>
            <p:nvPr/>
          </p:nvSpPr>
          <p:spPr>
            <a:xfrm>
              <a:off x="2799958" y="5506265"/>
              <a:ext cx="163210" cy="63609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C20AF1-CF4C-41A2-90F0-ADC9057131B8}"/>
              </a:ext>
            </a:extLst>
          </p:cNvPr>
          <p:cNvGrpSpPr/>
          <p:nvPr/>
        </p:nvGrpSpPr>
        <p:grpSpPr>
          <a:xfrm>
            <a:off x="1978702" y="5002703"/>
            <a:ext cx="2608580" cy="944680"/>
            <a:chOff x="1978702" y="5002703"/>
            <a:chExt cx="2608580" cy="94468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4017E25-3B8E-4011-9B67-9B212CBF1B91}"/>
                </a:ext>
              </a:extLst>
            </p:cNvPr>
            <p:cNvSpPr/>
            <p:nvPr/>
          </p:nvSpPr>
          <p:spPr>
            <a:xfrm>
              <a:off x="1978702" y="5007441"/>
              <a:ext cx="792939" cy="307828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CD3222-3A99-42B2-9AFD-B421099AAEA4}"/>
                </a:ext>
              </a:extLst>
            </p:cNvPr>
            <p:cNvSpPr/>
            <p:nvPr/>
          </p:nvSpPr>
          <p:spPr>
            <a:xfrm>
              <a:off x="2821062" y="5002959"/>
              <a:ext cx="792939" cy="307828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1FD0709-E7B2-43DC-A3AE-ECE8AF44FE67}"/>
                </a:ext>
              </a:extLst>
            </p:cNvPr>
            <p:cNvSpPr/>
            <p:nvPr/>
          </p:nvSpPr>
          <p:spPr>
            <a:xfrm>
              <a:off x="3786720" y="5002703"/>
              <a:ext cx="792939" cy="307828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43D9545-545B-4F22-88DE-AE647C694133}"/>
                </a:ext>
              </a:extLst>
            </p:cNvPr>
            <p:cNvSpPr/>
            <p:nvPr/>
          </p:nvSpPr>
          <p:spPr>
            <a:xfrm>
              <a:off x="2815129" y="5639555"/>
              <a:ext cx="792939" cy="307828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C90AB85-17F9-48E6-8C5D-66AE42BD48D4}"/>
                </a:ext>
              </a:extLst>
            </p:cNvPr>
            <p:cNvSpPr/>
            <p:nvPr/>
          </p:nvSpPr>
          <p:spPr>
            <a:xfrm>
              <a:off x="3794343" y="5632640"/>
              <a:ext cx="792939" cy="307828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76D006-D452-4B0C-AB06-5B03611C44EE}"/>
                  </a:ext>
                </a:extLst>
              </p:cNvPr>
              <p:cNvSpPr txBox="1"/>
              <p:nvPr/>
            </p:nvSpPr>
            <p:spPr>
              <a:xfrm>
                <a:off x="1215178" y="6119885"/>
                <a:ext cx="8903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76D006-D452-4B0C-AB06-5B03611C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78" y="6119885"/>
                <a:ext cx="890381" cy="338554"/>
              </a:xfrm>
              <a:prstGeom prst="rect">
                <a:avLst/>
              </a:prstGeom>
              <a:blipFill>
                <a:blip r:embed="rId14"/>
                <a:stretch>
                  <a:fillRect l="-342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45D24C-F316-418F-8D45-859ABB72DB82}"/>
                  </a:ext>
                </a:extLst>
              </p:cNvPr>
              <p:cNvSpPr txBox="1"/>
              <p:nvPr/>
            </p:nvSpPr>
            <p:spPr>
              <a:xfrm>
                <a:off x="1331764" y="495619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45D24C-F316-418F-8D45-859ABB72D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64" y="4956194"/>
                <a:ext cx="3194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0E6D88-9F30-4764-A54E-ABE4CB1C0678}"/>
                  </a:ext>
                </a:extLst>
              </p:cNvPr>
              <p:cNvSpPr txBox="1"/>
              <p:nvPr/>
            </p:nvSpPr>
            <p:spPr>
              <a:xfrm>
                <a:off x="1339919" y="5599440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0E6D88-9F30-4764-A54E-ABE4CB1C0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19" y="5599440"/>
                <a:ext cx="3194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4" grpId="0" animBg="1"/>
      <p:bldP spid="13" grpId="0" animBg="1"/>
      <p:bldP spid="8" grpId="0" animBg="1"/>
      <p:bldP spid="4" grpId="0" animBg="1"/>
      <p:bldP spid="7" grpId="0" animBg="1"/>
      <p:bldP spid="3" grpId="0" uiExpand="1" build="p"/>
      <p:bldP spid="6" grpId="0" animBg="1"/>
      <p:bldP spid="11" grpId="0" animBg="1"/>
      <p:bldP spid="12" grpId="0" animBg="1"/>
      <p:bldP spid="18" grpId="0"/>
      <p:bldP spid="19" grpId="0"/>
      <p:bldP spid="20" grpId="0"/>
      <p:bldP spid="21" grpId="0"/>
      <p:bldP spid="23" grpId="0"/>
      <p:bldP spid="24" grpId="0"/>
      <p:bldP spid="30" grpId="0"/>
      <p:bldP spid="31" grpId="0"/>
      <p:bldP spid="28" grpId="0"/>
      <p:bldP spid="32" grpId="0" animBg="1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337864-AE8C-4383-A5F6-0539A3012F57}"/>
              </a:ext>
            </a:extLst>
          </p:cNvPr>
          <p:cNvSpPr/>
          <p:nvPr/>
        </p:nvSpPr>
        <p:spPr>
          <a:xfrm>
            <a:off x="3537002" y="4740030"/>
            <a:ext cx="27371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0ED1D-BB84-4AFC-9048-E12C3297A02B}"/>
              </a:ext>
            </a:extLst>
          </p:cNvPr>
          <p:cNvSpPr/>
          <p:nvPr/>
        </p:nvSpPr>
        <p:spPr>
          <a:xfrm>
            <a:off x="3537002" y="4275512"/>
            <a:ext cx="27371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C1F644-992C-4B38-BFFA-ECB41D305FBA}"/>
              </a:ext>
            </a:extLst>
          </p:cNvPr>
          <p:cNvGrpSpPr/>
          <p:nvPr/>
        </p:nvGrpSpPr>
        <p:grpSpPr>
          <a:xfrm>
            <a:off x="3676191" y="4857829"/>
            <a:ext cx="2070137" cy="164528"/>
            <a:chOff x="7104817" y="4999006"/>
            <a:chExt cx="2070137" cy="16452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676D85-71C6-4AE3-808B-A9D6EC4D3C3E}"/>
                </a:ext>
              </a:extLst>
            </p:cNvPr>
            <p:cNvSpPr/>
            <p:nvPr/>
          </p:nvSpPr>
          <p:spPr>
            <a:xfrm>
              <a:off x="7104817" y="5011512"/>
              <a:ext cx="152022" cy="1520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FE6CAA-3BAE-434E-B8FC-8EA9AE7BC140}"/>
                </a:ext>
              </a:extLst>
            </p:cNvPr>
            <p:cNvSpPr/>
            <p:nvPr/>
          </p:nvSpPr>
          <p:spPr>
            <a:xfrm>
              <a:off x="7377149" y="5005356"/>
              <a:ext cx="152022" cy="1520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4800E3-9C05-4CF9-B3D6-1E6AFB1F1F70}"/>
                </a:ext>
              </a:extLst>
            </p:cNvPr>
            <p:cNvSpPr/>
            <p:nvPr/>
          </p:nvSpPr>
          <p:spPr>
            <a:xfrm>
              <a:off x="9022932" y="4999006"/>
              <a:ext cx="152022" cy="1520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0AF20-C370-4C84-A08B-04CC97861B1E}"/>
              </a:ext>
            </a:extLst>
          </p:cNvPr>
          <p:cNvGrpSpPr/>
          <p:nvPr/>
        </p:nvGrpSpPr>
        <p:grpSpPr>
          <a:xfrm>
            <a:off x="3400599" y="4396038"/>
            <a:ext cx="2345730" cy="155090"/>
            <a:chOff x="6829225" y="4537215"/>
            <a:chExt cx="2345730" cy="15509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A8FC44-44DD-469A-9D24-DC4C0390B0A3}"/>
                </a:ext>
              </a:extLst>
            </p:cNvPr>
            <p:cNvSpPr/>
            <p:nvPr/>
          </p:nvSpPr>
          <p:spPr>
            <a:xfrm>
              <a:off x="6829225" y="4540283"/>
              <a:ext cx="152022" cy="1520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9609BA-D860-4D7E-8AB7-7C509D4AD558}"/>
                </a:ext>
              </a:extLst>
            </p:cNvPr>
            <p:cNvSpPr/>
            <p:nvPr/>
          </p:nvSpPr>
          <p:spPr>
            <a:xfrm>
              <a:off x="7104817" y="4537215"/>
              <a:ext cx="152022" cy="1520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0F19A4-E24D-4595-A411-7DC472199814}"/>
                </a:ext>
              </a:extLst>
            </p:cNvPr>
            <p:cNvSpPr/>
            <p:nvPr/>
          </p:nvSpPr>
          <p:spPr>
            <a:xfrm>
              <a:off x="9022933" y="4537215"/>
              <a:ext cx="152022" cy="1520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5BCB1E-A2DF-479A-9E3B-C7E5264A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B9AE7-88FA-489D-A8F0-2F04ADDDC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 synchronizing positions in highly-periodic regions</a:t>
                </a:r>
              </a:p>
              <a:p>
                <a:r>
                  <a:rPr lang="en-US" dirty="0"/>
                  <a:t>Extend the period to both directions (up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distance)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quantum time </a:t>
                </a:r>
                <a:r>
                  <a:rPr lang="en-US" sz="2400" dirty="0"/>
                  <a:t>(binary search + Grover search)</a:t>
                </a:r>
              </a:p>
              <a:p>
                <a:r>
                  <a:rPr lang="en-US" dirty="0"/>
                  <a:t>Add the starting positions of the Lyndon roots near the boundaries into anchor set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B9AE7-88FA-489D-A8F0-2F04ADDDC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98A8329-CCDB-4C9A-A89E-3B2C0D6E2F07}"/>
              </a:ext>
            </a:extLst>
          </p:cNvPr>
          <p:cNvSpPr/>
          <p:nvPr/>
        </p:nvSpPr>
        <p:spPr>
          <a:xfrm>
            <a:off x="4086757" y="4399106"/>
            <a:ext cx="152022" cy="1520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8D0C3F-15B2-4FBD-8E18-CBC08C3A16D5}"/>
                  </a:ext>
                </a:extLst>
              </p:cNvPr>
              <p:cNvSpPr/>
              <p:nvPr/>
            </p:nvSpPr>
            <p:spPr>
              <a:xfrm>
                <a:off x="2715820" y="4274829"/>
                <a:ext cx="5006154" cy="369332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aanabababababababababanab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8D0C3F-15B2-4FBD-8E18-CBC08C3A1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20" y="4274829"/>
                <a:ext cx="5006154" cy="369332"/>
              </a:xfrm>
              <a:prstGeom prst="rect">
                <a:avLst/>
              </a:prstGeom>
              <a:blipFill>
                <a:blip r:embed="rId3"/>
                <a:stretch>
                  <a:fillRect t="-4762" b="-23810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AB9C784-26F6-4CC0-B667-12DE44E22ACB}"/>
              </a:ext>
            </a:extLst>
          </p:cNvPr>
          <p:cNvSpPr/>
          <p:nvPr/>
        </p:nvSpPr>
        <p:spPr>
          <a:xfrm>
            <a:off x="3416218" y="4274146"/>
            <a:ext cx="2591255" cy="369332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89E3BF-F4B0-496F-BCFB-2EC39D5F18F3}"/>
              </a:ext>
            </a:extLst>
          </p:cNvPr>
          <p:cNvSpPr/>
          <p:nvPr/>
        </p:nvSpPr>
        <p:spPr>
          <a:xfrm>
            <a:off x="4217773" y="4870335"/>
            <a:ext cx="152022" cy="1520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3155F6-752A-4B25-8695-8B17F4BEAE98}"/>
                  </a:ext>
                </a:extLst>
              </p:cNvPr>
              <p:cNvSpPr/>
              <p:nvPr/>
            </p:nvSpPr>
            <p:spPr>
              <a:xfrm>
                <a:off x="2715820" y="4749174"/>
                <a:ext cx="5006154" cy="369332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bnnbbababababababababanaa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3155F6-752A-4B25-8695-8B17F4BE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20" y="4749174"/>
                <a:ext cx="5006154" cy="369332"/>
              </a:xfrm>
              <a:prstGeom prst="rect">
                <a:avLst/>
              </a:prstGeom>
              <a:blipFill>
                <a:blip r:embed="rId4"/>
                <a:stretch>
                  <a:fillRect t="-4762" b="-23810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4066347-3625-4518-9409-068F525810BD}"/>
              </a:ext>
            </a:extLst>
          </p:cNvPr>
          <p:cNvSpPr/>
          <p:nvPr/>
        </p:nvSpPr>
        <p:spPr>
          <a:xfrm>
            <a:off x="3530142" y="4749174"/>
            <a:ext cx="2477331" cy="369332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BE2E42-7587-43F7-96C9-DE3A8DF5C24B}"/>
              </a:ext>
            </a:extLst>
          </p:cNvPr>
          <p:cNvSpPr txBox="1"/>
          <p:nvPr/>
        </p:nvSpPr>
        <p:spPr>
          <a:xfrm>
            <a:off x="2715820" y="5131206"/>
            <a:ext cx="70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Lyndon root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ab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defn</a:t>
            </a:r>
            <a:r>
              <a:rPr lang="en-US" sz="1600" dirty="0"/>
              <a:t>: </a:t>
            </a:r>
            <a:r>
              <a:rPr lang="en-US" sz="1600" dirty="0" err="1"/>
              <a:t>lexico</a:t>
            </a:r>
            <a:r>
              <a:rPr lang="en-US" sz="1600" dirty="0"/>
              <a:t> minimal rotation of the length-p </a:t>
            </a:r>
            <a:r>
              <a:rPr lang="en-US" sz="1600" dirty="0" err="1"/>
              <a:t>substr</a:t>
            </a:r>
            <a:r>
              <a:rPr lang="en-US" sz="1600" dirty="0"/>
              <a:t>, where p = minimal period)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C4417C-91CC-48CD-8904-785B147DBB48}"/>
                  </a:ext>
                </a:extLst>
              </p:cNvPr>
              <p:cNvSpPr txBox="1"/>
              <p:nvPr/>
            </p:nvSpPr>
            <p:spPr>
              <a:xfrm>
                <a:off x="2388571" y="4274146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C4417C-91CC-48CD-8904-785B147DB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571" y="4274146"/>
                <a:ext cx="3194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A61E91-BAF8-4AFB-816C-4978AEF38589}"/>
                  </a:ext>
                </a:extLst>
              </p:cNvPr>
              <p:cNvSpPr txBox="1"/>
              <p:nvPr/>
            </p:nvSpPr>
            <p:spPr>
              <a:xfrm>
                <a:off x="2396380" y="4737261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A61E91-BAF8-4AFB-816C-4978AEF38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80" y="4737261"/>
                <a:ext cx="3194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E25B9D-F00E-4CF5-BF76-08805145AD01}"/>
                  </a:ext>
                </a:extLst>
              </p:cNvPr>
              <p:cNvSpPr/>
              <p:nvPr/>
            </p:nvSpPr>
            <p:spPr>
              <a:xfrm>
                <a:off x="616571" y="5640462"/>
                <a:ext cx="6119239" cy="852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200" dirty="0"/>
                  <a:t>#anchors = |</a:t>
                </a:r>
                <a:r>
                  <a:rPr lang="en-US" sz="2200" dirty="0" err="1"/>
                  <a:t>apx</a:t>
                </a:r>
                <a:r>
                  <a:rPr lang="en-US" sz="2200" dirty="0"/>
                  <a:t> diff cover|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Reporting time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E25B9D-F00E-4CF5-BF76-08805145A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71" y="5640462"/>
                <a:ext cx="6119239" cy="852413"/>
              </a:xfrm>
              <a:prstGeom prst="rect">
                <a:avLst/>
              </a:prstGeom>
              <a:blipFill>
                <a:blip r:embed="rId7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76C1D0-DC35-4D31-91D3-2BBC07D74B79}"/>
                  </a:ext>
                </a:extLst>
              </p:cNvPr>
              <p:cNvSpPr txBox="1"/>
              <p:nvPr/>
            </p:nvSpPr>
            <p:spPr>
              <a:xfrm>
                <a:off x="7680577" y="6068884"/>
                <a:ext cx="1238544" cy="3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76C1D0-DC35-4D31-91D3-2BBC07D7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77" y="6068884"/>
                <a:ext cx="1238544" cy="398186"/>
              </a:xfrm>
              <a:prstGeom prst="rect">
                <a:avLst/>
              </a:prstGeom>
              <a:blipFill>
                <a:blip r:embed="rId8"/>
                <a:stretch>
                  <a:fillRect l="-4433" t="-153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2BB56E-7B66-4E7A-886D-2721651AD050}"/>
                  </a:ext>
                </a:extLst>
              </p:cNvPr>
              <p:cNvSpPr txBox="1"/>
              <p:nvPr/>
            </p:nvSpPr>
            <p:spPr>
              <a:xfrm>
                <a:off x="6555239" y="5661685"/>
                <a:ext cx="152298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2BB56E-7B66-4E7A-886D-2721651A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39" y="5661685"/>
                <a:ext cx="1522981" cy="404983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94261B-582F-44C5-8B8A-98B32E4D77BE}"/>
                  </a:ext>
                </a:extLst>
              </p:cNvPr>
              <p:cNvSpPr txBox="1"/>
              <p:nvPr/>
            </p:nvSpPr>
            <p:spPr>
              <a:xfrm>
                <a:off x="4328475" y="6027858"/>
                <a:ext cx="1154226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94261B-582F-44C5-8B8A-98B32E4D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75" y="6027858"/>
                <a:ext cx="1154226" cy="5068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BCC0EC2-4F51-4539-AB34-E82E6CA3A128}"/>
              </a:ext>
            </a:extLst>
          </p:cNvPr>
          <p:cNvGrpSpPr/>
          <p:nvPr/>
        </p:nvGrpSpPr>
        <p:grpSpPr>
          <a:xfrm>
            <a:off x="8040268" y="4458812"/>
            <a:ext cx="1801626" cy="338554"/>
            <a:chOff x="5649605" y="6065609"/>
            <a:chExt cx="1801626" cy="33855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69F41FD-CF97-4277-9C30-51E520968D48}"/>
                </a:ext>
              </a:extLst>
            </p:cNvPr>
            <p:cNvSpPr/>
            <p:nvPr/>
          </p:nvSpPr>
          <p:spPr>
            <a:xfrm>
              <a:off x="5649605" y="6169858"/>
              <a:ext cx="149506" cy="14950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16C82C-D3CE-4986-B2F1-E8361A59B86E}"/>
                </a:ext>
              </a:extLst>
            </p:cNvPr>
            <p:cNvSpPr txBox="1"/>
            <p:nvPr/>
          </p:nvSpPr>
          <p:spPr>
            <a:xfrm>
              <a:off x="5750917" y="6065609"/>
              <a:ext cx="1700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: </a:t>
              </a:r>
              <a:r>
                <a:rPr lang="en-US" sz="1600" dirty="0" err="1"/>
                <a:t>apx</a:t>
              </a:r>
              <a:r>
                <a:rPr lang="en-US" sz="1600" dirty="0"/>
                <a:t> diff 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9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1" grpId="0" animBg="1"/>
      <p:bldP spid="20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8005-994F-4ED0-98A7-4528632E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Design anchor sets</a:t>
                </a:r>
              </a:p>
              <a:p>
                <a:pPr lvl="1"/>
                <a:r>
                  <a:rPr lang="en-US" dirty="0"/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to compute: “Strongly explicitly”-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-time computable</a:t>
                </a:r>
              </a:p>
              <a:p>
                <a:pPr lvl="2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output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anchor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quantum time.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witness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EED863-5B86-43B0-911B-73501D1CCD71}"/>
                  </a:ext>
                </a:extLst>
              </p:cNvPr>
              <p:cNvSpPr/>
              <p:nvPr/>
            </p:nvSpPr>
            <p:spPr>
              <a:xfrm>
                <a:off x="7012641" y="4001294"/>
                <a:ext cx="4208930" cy="50687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time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EED863-5B86-43B0-911B-73501D1CC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41" y="4001294"/>
                <a:ext cx="4208930" cy="506870"/>
              </a:xfrm>
              <a:prstGeom prst="rect">
                <a:avLst/>
              </a:prstGeom>
              <a:blipFill>
                <a:blip r:embed="rId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/>
              <p:nvPr/>
            </p:nvSpPr>
            <p:spPr>
              <a:xfrm>
                <a:off x="838200" y="1564015"/>
                <a:ext cx="53115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(Decision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?)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015"/>
                <a:ext cx="5311582" cy="523220"/>
              </a:xfrm>
              <a:prstGeom prst="rect">
                <a:avLst/>
              </a:prstGeom>
              <a:blipFill>
                <a:blip r:embed="rId4"/>
                <a:stretch>
                  <a:fillRect l="-2411" t="-11765" r="-13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8DB9D-B708-4202-8058-FF7CFF5BD887}"/>
                  </a:ext>
                </a:extLst>
              </p:cNvPr>
              <p:cNvSpPr/>
              <p:nvPr/>
            </p:nvSpPr>
            <p:spPr>
              <a:xfrm>
                <a:off x="4629150" y="5665762"/>
                <a:ext cx="4766981" cy="5786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Overall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quantum time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8DB9D-B708-4202-8058-FF7CFF5BD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5665762"/>
                <a:ext cx="4766981" cy="578685"/>
              </a:xfrm>
              <a:prstGeom prst="rect">
                <a:avLst/>
              </a:prstGeom>
              <a:blipFill>
                <a:blip r:embed="rId5"/>
                <a:stretch>
                  <a:fillRect l="-2423" t="-3093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D8675-A6EE-4ACE-BCCF-618C9186C9B1}"/>
                  </a:ext>
                </a:extLst>
              </p:cNvPr>
              <p:cNvSpPr/>
              <p:nvPr/>
            </p:nvSpPr>
            <p:spPr>
              <a:xfrm>
                <a:off x="7012640" y="2168166"/>
                <a:ext cx="2817156" cy="10117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D8675-A6EE-4ACE-BCCF-618C9186C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40" y="2168166"/>
                <a:ext cx="2817156" cy="1011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358FE630-2A02-4A5F-98C9-FA221B00AA56}"/>
              </a:ext>
            </a:extLst>
          </p:cNvPr>
          <p:cNvSpPr/>
          <p:nvPr/>
        </p:nvSpPr>
        <p:spPr>
          <a:xfrm>
            <a:off x="7122461" y="4727782"/>
            <a:ext cx="591670" cy="614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475D-A9F9-4C65-9D18-CAC52480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5BA72-2028-4BD8-A0D1-FE8FFEAC1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quantum time, but..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?” could be decided faster for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 Gall-</a:t>
                </a:r>
                <a:r>
                  <a:rPr lang="en-US" dirty="0" err="1"/>
                  <a:t>Seddighin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quantum time</a:t>
                </a:r>
              </a:p>
              <a:p>
                <a:r>
                  <a:rPr lang="en-US" dirty="0"/>
                  <a:t>What’s the optimal dependency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Thanks!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5BA72-2028-4BD8-A0D1-FE8FFEAC1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EB4F-AEE5-4FDC-892D-627B7067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49235-E56F-400B-9AF6-2482C1996A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410" y="2054131"/>
                <a:ext cx="1119019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Quantum Walk Search on Johnson Graph </a:t>
                </a:r>
                <a:r>
                  <a:rPr lang="en-US" sz="1600" dirty="0"/>
                  <a:t>[Ambainis’04, Szegedy’04, Magniez-Nayak-Roland-Santha’11, …]</a:t>
                </a:r>
              </a:p>
              <a:p>
                <a:pPr lvl="1"/>
                <a:r>
                  <a:rPr lang="en-US" sz="2200" dirty="0"/>
                  <a:t>Quantum analogue of the following Markov chain</a:t>
                </a:r>
              </a:p>
              <a:p>
                <a:pPr lvl="2"/>
                <a:r>
                  <a:rPr lang="en-US" sz="1800" dirty="0"/>
                  <a:t>State: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-subset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) </a:t>
                </a:r>
              </a:p>
              <a:p>
                <a:pPr lvl="2"/>
                <a:r>
                  <a:rPr lang="en-US" sz="1800" dirty="0"/>
                  <a:t>Transition: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   (where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).</a:t>
                </a:r>
              </a:p>
              <a:p>
                <a:pPr lvl="1"/>
                <a:r>
                  <a:rPr lang="en-US" sz="2200" dirty="0"/>
                  <a:t>Search for an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-subset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that contains a witness pair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fraction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-subsets are marked (if a witness pair exists).</a:t>
                </a:r>
              </a:p>
              <a:p>
                <a:pPr lvl="1"/>
                <a:r>
                  <a:rPr lang="en-US" sz="2200" dirty="0"/>
                  <a:t>Associate every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-subset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 with a </a:t>
                </a:r>
                <a:r>
                  <a:rPr lang="en-US" sz="2200" u="sng" dirty="0"/>
                  <a:t>data structure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</a:rPr>
                      <m:t>data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49235-E56F-400B-9AF6-2482C1996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410" y="2054131"/>
                <a:ext cx="11190195" cy="4351338"/>
              </a:xfrm>
              <a:blipFill>
                <a:blip r:embed="rId3"/>
                <a:stretch>
                  <a:fillRect l="-76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496207-FE05-4CE5-B93C-6473590A92AA}"/>
                  </a:ext>
                </a:extLst>
              </p:cNvPr>
              <p:cNvSpPr/>
              <p:nvPr/>
            </p:nvSpPr>
            <p:spPr>
              <a:xfrm>
                <a:off x="784411" y="1515352"/>
                <a:ext cx="99597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(Anchor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sz="2000" dirty="0"/>
                  <a:t>)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496207-FE05-4CE5-B93C-6473590A9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1" y="1515352"/>
                <a:ext cx="9959789" cy="400110"/>
              </a:xfrm>
              <a:prstGeom prst="rect">
                <a:avLst/>
              </a:prstGeom>
              <a:blipFill>
                <a:blip r:embed="rId4"/>
                <a:stretch>
                  <a:fillRect l="-67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2294EE-637A-42C6-9D5B-8DAAE3156415}"/>
                  </a:ext>
                </a:extLst>
              </p:cNvPr>
              <p:cNvSpPr/>
              <p:nvPr/>
            </p:nvSpPr>
            <p:spPr>
              <a:xfrm>
                <a:off x="409656" y="4653993"/>
                <a:ext cx="1012093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b="1" dirty="0"/>
                  <a:t>- S</a:t>
                </a:r>
                <a:r>
                  <a:rPr lang="en-US" sz="2400" dirty="0"/>
                  <a:t>etup step: 	initialize the data structure</a:t>
                </a:r>
                <a:endParaRPr lang="en-US" sz="2400" b="1" dirty="0"/>
              </a:p>
              <a:p>
                <a:pPr lvl="1"/>
                <a:r>
                  <a:rPr lang="en-US" sz="2400" b="1" dirty="0"/>
                  <a:t>- U</a:t>
                </a:r>
                <a:r>
                  <a:rPr lang="en-US" sz="2400" dirty="0"/>
                  <a:t>pdate step: 	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  <a:p>
                <a:pPr lvl="1"/>
                <a:r>
                  <a:rPr lang="en-US" sz="2400" b="1" dirty="0"/>
                  <a:t>- C</a:t>
                </a:r>
                <a:r>
                  <a:rPr lang="en-US" sz="2400" dirty="0"/>
                  <a:t>hecking step: 	check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contains a witness pair, </a:t>
                </a:r>
                <a:r>
                  <a:rPr lang="en-US" sz="2400" b="1" dirty="0"/>
                  <a:t>given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𝒅𝒂𝒕𝒂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2294EE-637A-42C6-9D5B-8DAAE3156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6" y="4653993"/>
                <a:ext cx="10120935" cy="1200329"/>
              </a:xfrm>
              <a:prstGeom prst="rect">
                <a:avLst/>
              </a:prstGeom>
              <a:blipFill>
                <a:blip r:embed="rId5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B645CA5-9CBC-49DF-A9F5-DCC749E957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528" y="4682331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sz="200" dirty="0"/>
              </a:p>
              <a:p>
                <a:r>
                  <a:rPr lang="en-US" dirty="0"/>
                  <a:t>Total complexity: </a:t>
                </a:r>
                <a:r>
                  <a:rPr lang="en-US" b="1" dirty="0"/>
                  <a:t>S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⋅(</m:t>
                    </m:r>
                  </m:oMath>
                </a14:m>
                <a:r>
                  <a:rPr lang="en-US" b="1" dirty="0"/>
                  <a:t>C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>
                    <a:latin typeface="+mj-lt"/>
                  </a:rPr>
                  <a:t> </a:t>
                </a:r>
                <a:r>
                  <a:rPr lang="en-US" b="1" dirty="0"/>
                  <a:t>U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B645CA5-9CBC-49DF-A9F5-DCC749E9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8" y="4682331"/>
                <a:ext cx="10515600" cy="4351338"/>
              </a:xfrm>
              <a:prstGeom prst="rect">
                <a:avLst/>
              </a:prstGeom>
              <a:blipFill>
                <a:blip r:embed="rId6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31E5-DE7B-41A4-9745-492193AB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Problems in </a:t>
            </a:r>
            <a:r>
              <a:rPr lang="en-US" dirty="0" err="1"/>
              <a:t>Stringology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2C3F-2BB2-4381-AD40-CFD7EB8D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Exact Pattern Matching</a:t>
            </a:r>
          </a:p>
          <a:p>
            <a:r>
              <a:rPr lang="en-US" dirty="0"/>
              <a:t>Longest Common Substring</a:t>
            </a:r>
          </a:p>
          <a:p>
            <a:r>
              <a:rPr lang="en-US" dirty="0"/>
              <a:t>Lexicographically Minimal String Rotation</a:t>
            </a:r>
          </a:p>
          <a:p>
            <a:r>
              <a:rPr lang="en-US" dirty="0"/>
              <a:t>Longest Palindromic Substring</a:t>
            </a:r>
          </a:p>
          <a:p>
            <a:r>
              <a:rPr lang="en-US" dirty="0"/>
              <a:t>Longest Square Substring</a:t>
            </a:r>
          </a:p>
          <a:p>
            <a:r>
              <a:rPr lang="en-US" altLang="zh-CN" dirty="0"/>
              <a:t>……</a:t>
            </a:r>
            <a:endParaRPr lang="en-US" dirty="0"/>
          </a:p>
          <a:p>
            <a:endParaRPr lang="en-US" dirty="0"/>
          </a:p>
          <a:p>
            <a:r>
              <a:rPr lang="en-US" b="0" dirty="0"/>
              <a:t>Well-known (quasi-) linear</a:t>
            </a:r>
            <a:r>
              <a:rPr lang="en-US" dirty="0"/>
              <a:t> time classical algorithms</a:t>
            </a:r>
          </a:p>
          <a:p>
            <a:r>
              <a:rPr lang="en-US" dirty="0"/>
              <a:t>Recent interest in </a:t>
            </a:r>
            <a:r>
              <a:rPr lang="en-US" b="1" dirty="0"/>
              <a:t>quantum algorithms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4EAB7-5F12-476B-A817-5B70965A3F26}"/>
                  </a:ext>
                </a:extLst>
              </p:cNvPr>
              <p:cNvSpPr txBox="1"/>
              <p:nvPr/>
            </p:nvSpPr>
            <p:spPr>
              <a:xfrm>
                <a:off x="6927194" y="1746181"/>
                <a:ext cx="411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4EAB7-5F12-476B-A817-5B70965A3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94" y="1746181"/>
                <a:ext cx="4114800" cy="461665"/>
              </a:xfrm>
              <a:prstGeom prst="rect">
                <a:avLst/>
              </a:prstGeom>
              <a:blipFill>
                <a:blip r:embed="rId3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542065-EA75-4EC8-BAC7-13C3051B1D04}"/>
                  </a:ext>
                </a:extLst>
              </p:cNvPr>
              <p:cNvSpPr/>
              <p:nvPr/>
            </p:nvSpPr>
            <p:spPr>
              <a:xfrm>
                <a:off x="6927194" y="2238576"/>
                <a:ext cx="3603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542065-EA75-4EC8-BAC7-13C3051B1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94" y="2238576"/>
                <a:ext cx="3603230" cy="461665"/>
              </a:xfrm>
              <a:prstGeom prst="rect">
                <a:avLst/>
              </a:prstGeom>
              <a:blipFill>
                <a:blip r:embed="rId4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88F6D8-6A64-451E-BBF6-E27ACFC97892}"/>
                  </a:ext>
                </a:extLst>
              </p:cNvPr>
              <p:cNvSpPr/>
              <p:nvPr/>
            </p:nvSpPr>
            <p:spPr>
              <a:xfrm>
                <a:off x="6927194" y="2730972"/>
                <a:ext cx="4777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banana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MinRot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abanan</a:t>
                </a:r>
                <a:endPara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88F6D8-6A64-451E-BBF6-E27ACFC97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94" y="2730972"/>
                <a:ext cx="4777013" cy="461665"/>
              </a:xfrm>
              <a:prstGeom prst="rect">
                <a:avLst/>
              </a:prstGeom>
              <a:blipFill>
                <a:blip r:embed="rId5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82F628-D5D7-4AC7-8BEB-C1B8CCAE143F}"/>
                  </a:ext>
                </a:extLst>
              </p:cNvPr>
              <p:cNvSpPr/>
              <p:nvPr/>
            </p:nvSpPr>
            <p:spPr>
              <a:xfrm>
                <a:off x="6927194" y="3223367"/>
                <a:ext cx="21001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82F628-D5D7-4AC7-8BEB-C1B8CCAE1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94" y="3223367"/>
                <a:ext cx="2100127" cy="461665"/>
              </a:xfrm>
              <a:prstGeom prst="rect">
                <a:avLst/>
              </a:prstGeom>
              <a:blipFill>
                <a:blip r:embed="rId6"/>
                <a:stretch>
                  <a:fillRect t="-13158" r="-347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925BC7-0CC1-4904-966F-5301D1271363}"/>
                  </a:ext>
                </a:extLst>
              </p:cNvPr>
              <p:cNvSpPr/>
              <p:nvPr/>
            </p:nvSpPr>
            <p:spPr>
              <a:xfrm>
                <a:off x="6927194" y="3715763"/>
                <a:ext cx="2653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banban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anas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925BC7-0CC1-4904-966F-5301D1271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94" y="3715763"/>
                <a:ext cx="2653162" cy="461665"/>
              </a:xfrm>
              <a:prstGeom prst="rect">
                <a:avLst/>
              </a:prstGeom>
              <a:blipFill>
                <a:blip r:embed="rId7"/>
                <a:stretch>
                  <a:fillRect t="-13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53D627-EDDF-4EC8-AACD-C64ABA57C0D4}"/>
              </a:ext>
            </a:extLst>
          </p:cNvPr>
          <p:cNvSpPr txBox="1"/>
          <p:nvPr/>
        </p:nvSpPr>
        <p:spPr>
          <a:xfrm>
            <a:off x="4925604" y="1977013"/>
            <a:ext cx="1767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KMP’70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8A2C5-C551-4811-9D3C-1413EB6049FB}"/>
              </a:ext>
            </a:extLst>
          </p:cNvPr>
          <p:cNvSpPr txBox="1"/>
          <p:nvPr/>
        </p:nvSpPr>
        <p:spPr>
          <a:xfrm>
            <a:off x="4925604" y="2426283"/>
            <a:ext cx="1767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Weiner’73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27764-D9A3-4B0F-80E2-B942F0AC3BFE}"/>
              </a:ext>
            </a:extLst>
          </p:cNvPr>
          <p:cNvSpPr txBox="1"/>
          <p:nvPr/>
        </p:nvSpPr>
        <p:spPr>
          <a:xfrm>
            <a:off x="4921403" y="3060930"/>
            <a:ext cx="2100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Booth’80, Shiloach’81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511AA-0AEA-4660-A10C-4A31284D5030}"/>
              </a:ext>
            </a:extLst>
          </p:cNvPr>
          <p:cNvSpPr txBox="1"/>
          <p:nvPr/>
        </p:nvSpPr>
        <p:spPr>
          <a:xfrm>
            <a:off x="4925604" y="3630040"/>
            <a:ext cx="195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Manacher’75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D4BA8-23A2-4301-BE22-ED8150B3D60D}"/>
              </a:ext>
            </a:extLst>
          </p:cNvPr>
          <p:cNvSpPr txBox="1"/>
          <p:nvPr/>
        </p:nvSpPr>
        <p:spPr>
          <a:xfrm>
            <a:off x="4925604" y="4157760"/>
            <a:ext cx="3184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Main-Lorentz’79, Crochemore’81</a:t>
            </a:r>
          </a:p>
        </p:txBody>
      </p:sp>
    </p:spTree>
    <p:extLst>
      <p:ext uri="{BB962C8B-B14F-4D97-AF65-F5344CB8AC3E}">
        <p14:creationId xmlns:p14="http://schemas.microsoft.com/office/powerpoint/2010/main" val="37926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 uiExpand="1"/>
      <p:bldP spid="13" grpId="0" uiExpand="1"/>
      <p:bldP spid="14" grpId="0" uiExpand="1"/>
      <p:bldP spid="15" grpId="0" uiExpand="1"/>
      <p:bldP spid="16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909" y="2738942"/>
                <a:ext cx="10759891" cy="355553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data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includes</a:t>
                </a:r>
              </a:p>
              <a:p>
                <a:pPr lvl="1"/>
                <a:r>
                  <a:rPr lang="en-US" b="1" dirty="0"/>
                  <a:t>Lexicographical order </a:t>
                </a:r>
                <a:r>
                  <a:rPr lang="en-US" dirty="0"/>
                  <a:t>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substrings associated with all anchors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(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𝑒𝑣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−1]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</a:p>
              <a:p>
                <a:pPr lvl="1"/>
                <a:r>
                  <a:rPr lang="en-US" b="1" dirty="0"/>
                  <a:t>LCP</a:t>
                </a:r>
                <a:r>
                  <a:rPr lang="en-US" dirty="0"/>
                  <a:t>s of lexicographically adjacent pairs   (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u="sng" dirty="0"/>
                  <a:t> together determine LCP of every pair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Update step: 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time, compute the anchor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be inserted.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Binary search on the lexicographical order, where each comparison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Query &amp; Time complexity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sz="2100" dirty="0">
                    <a:solidFill>
                      <a:schemeClr val="bg1"/>
                    </a:solidFill>
                  </a:rPr>
                  <a:t>(using suitable data structures to maintain the order)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Setup step: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insertions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Checking step (“does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contain a witness pair?”):</a:t>
                </a:r>
              </a:p>
              <a:p>
                <a:pPr lvl="1"/>
                <a:r>
                  <a:rPr lang="en-US" u="sng" dirty="0">
                    <a:solidFill>
                      <a:schemeClr val="bg1"/>
                    </a:solidFill>
                  </a:rPr>
                  <a:t>Query complexity </a:t>
                </a:r>
                <a:r>
                  <a:rPr lang="en-US" b="1" u="sng" dirty="0">
                    <a:solidFill>
                      <a:schemeClr val="bg1"/>
                    </a:solidFill>
                  </a:rPr>
                  <a:t>= 0</a:t>
                </a:r>
                <a:r>
                  <a:rPr lang="en-US" dirty="0">
                    <a:solidFill>
                      <a:schemeClr val="bg1"/>
                    </a:solidFill>
                  </a:rPr>
                  <a:t>.   Time complexity??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909" y="2738942"/>
                <a:ext cx="10759891" cy="3555532"/>
              </a:xfrm>
              <a:blipFill>
                <a:blip r:embed="rId2"/>
                <a:stretch>
                  <a:fillRect l="-736" t="-3938" r="-170" b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/>
              <p:nvPr/>
            </p:nvSpPr>
            <p:spPr>
              <a:xfrm>
                <a:off x="784413" y="1500401"/>
                <a:ext cx="99597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(Anchor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-time computable)</a:t>
                </a:r>
              </a:p>
              <a:p>
                <a:r>
                  <a:rPr lang="en-US" sz="2000" dirty="0"/>
                  <a:t>(Witness pair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/>
                  <a:t>. </a:t>
                </a:r>
                <a:r>
                  <a:rPr lang="en-US" sz="20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3" y="1500401"/>
                <a:ext cx="9959789" cy="1015663"/>
              </a:xfrm>
              <a:prstGeom prst="rect">
                <a:avLst/>
              </a:prstGeom>
              <a:blipFill>
                <a:blip r:embed="rId3"/>
                <a:stretch>
                  <a:fillRect l="-67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8CCC0A9-E7CE-449A-A8C4-770D4187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94D7A-021E-459D-9052-620D72DF33CB}"/>
              </a:ext>
            </a:extLst>
          </p:cNvPr>
          <p:cNvSpPr txBox="1"/>
          <p:nvPr/>
        </p:nvSpPr>
        <p:spPr>
          <a:xfrm>
            <a:off x="1532964" y="4095092"/>
            <a:ext cx="2366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band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bona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bond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B74F42A-B5CF-4D65-A4C0-E8A809D2A819}"/>
              </a:ext>
            </a:extLst>
          </p:cNvPr>
          <p:cNvSpPr/>
          <p:nvPr/>
        </p:nvSpPr>
        <p:spPr>
          <a:xfrm>
            <a:off x="2585202" y="4282888"/>
            <a:ext cx="131109" cy="2011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D6F01-DBD2-4310-B139-6077CCACB9E1}"/>
              </a:ext>
            </a:extLst>
          </p:cNvPr>
          <p:cNvSpPr txBox="1"/>
          <p:nvPr/>
        </p:nvSpPr>
        <p:spPr>
          <a:xfrm>
            <a:off x="838200" y="4699747"/>
            <a:ext cx="9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LCP=2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FC3D2-4F6C-4622-BE07-F1F0049A2728}"/>
              </a:ext>
            </a:extLst>
          </p:cNvPr>
          <p:cNvSpPr txBox="1"/>
          <p:nvPr/>
        </p:nvSpPr>
        <p:spPr>
          <a:xfrm>
            <a:off x="838200" y="5055579"/>
            <a:ext cx="9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LCP=1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F1B90-5EA6-4E0A-9B02-7785B101FB9E}"/>
              </a:ext>
            </a:extLst>
          </p:cNvPr>
          <p:cNvSpPr txBox="1"/>
          <p:nvPr/>
        </p:nvSpPr>
        <p:spPr>
          <a:xfrm>
            <a:off x="838200" y="5452268"/>
            <a:ext cx="9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LCP=3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EEA3FD7-8599-4FAD-8138-1DC7BC84DF7B}"/>
                  </a:ext>
                </a:extLst>
              </p14:cNvPr>
              <p14:cNvContentPartPr/>
              <p14:nvPr/>
            </p14:nvContentPartPr>
            <p14:xfrm>
              <a:off x="4036398" y="4346607"/>
              <a:ext cx="2294280" cy="1692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EEA3FD7-8599-4FAD-8138-1DC7BC84D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8398" y="4328607"/>
                <a:ext cx="2329920" cy="17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2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7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909" y="2738941"/>
                <a:ext cx="10957115" cy="387028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data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includes</a:t>
                </a:r>
              </a:p>
              <a:p>
                <a:pPr lvl="1"/>
                <a:r>
                  <a:rPr lang="en-US" b="1" dirty="0"/>
                  <a:t>Lexicographical order </a:t>
                </a:r>
                <a:r>
                  <a:rPr lang="en-US" dirty="0"/>
                  <a:t>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substrings associated with all anchors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(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𝑒𝑣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−1]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</a:p>
              <a:p>
                <a:pPr lvl="1"/>
                <a:r>
                  <a:rPr lang="en-US" b="1" dirty="0"/>
                  <a:t>LCP</a:t>
                </a:r>
                <a:r>
                  <a:rPr lang="en-US" dirty="0"/>
                  <a:t>s of lexicographically adjacent pairs   (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u="sng" dirty="0"/>
                  <a:t> together determine LCP of every pair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Update step: 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time, compute the anchor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be inserted.</a:t>
                </a:r>
              </a:p>
              <a:p>
                <a:pPr lvl="1"/>
                <a:r>
                  <a:rPr lang="en-US" dirty="0"/>
                  <a:t>Binary search on the lexicographical order, where each comparison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 lvl="1"/>
                <a:r>
                  <a:rPr lang="en-US" dirty="0"/>
                  <a:t>Query &amp; Time complexity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sz="2100" dirty="0"/>
                  <a:t>(using suitable data structures to maintain the order)</a:t>
                </a:r>
              </a:p>
              <a:p>
                <a:r>
                  <a:rPr lang="en-US" dirty="0"/>
                  <a:t>Setup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insertions</a:t>
                </a:r>
              </a:p>
              <a:p>
                <a:r>
                  <a:rPr lang="en-US" dirty="0"/>
                  <a:t>Checking step “does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contain a witness pair?”</a:t>
                </a:r>
              </a:p>
              <a:p>
                <a:pPr lvl="1"/>
                <a:r>
                  <a:rPr lang="en-US" u="sng" dirty="0"/>
                  <a:t>Query complexity </a:t>
                </a:r>
                <a:r>
                  <a:rPr lang="en-US" b="1" u="sng" dirty="0"/>
                  <a:t>= 0</a:t>
                </a:r>
                <a:r>
                  <a:rPr lang="en-US" dirty="0"/>
                  <a:t>.   </a:t>
                </a:r>
              </a:p>
              <a:p>
                <a:pPr lvl="1"/>
                <a:r>
                  <a:rPr lang="en-US" dirty="0"/>
                  <a:t>Time complexity??    Linear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is too slow…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909" y="2738941"/>
                <a:ext cx="10957115" cy="3870288"/>
              </a:xfrm>
              <a:blipFill>
                <a:blip r:embed="rId2"/>
                <a:stretch>
                  <a:fillRect l="-723" t="-3622" b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/>
              <p:nvPr/>
            </p:nvSpPr>
            <p:spPr>
              <a:xfrm>
                <a:off x="784413" y="1500401"/>
                <a:ext cx="99597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(Anchor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-time computable)</a:t>
                </a:r>
              </a:p>
              <a:p>
                <a:r>
                  <a:rPr lang="en-US" sz="2000" dirty="0"/>
                  <a:t>(Witness pair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/>
                  <a:t>. </a:t>
                </a:r>
                <a:r>
                  <a:rPr lang="en-US" sz="20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3" y="1500401"/>
                <a:ext cx="9959789" cy="1015663"/>
              </a:xfrm>
              <a:prstGeom prst="rect">
                <a:avLst/>
              </a:prstGeom>
              <a:blipFill>
                <a:blip r:embed="rId3"/>
                <a:stretch>
                  <a:fillRect l="-67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8CCC0A9-E7CE-449A-A8C4-770D4187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34367-D402-4BB8-810C-D9CA6510DA1B}"/>
              </a:ext>
            </a:extLst>
          </p:cNvPr>
          <p:cNvSpPr/>
          <p:nvPr/>
        </p:nvSpPr>
        <p:spPr>
          <a:xfrm>
            <a:off x="6741188" y="5550504"/>
            <a:ext cx="437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(also called </a:t>
            </a:r>
            <a:r>
              <a:rPr lang="en-US" i="1" dirty="0"/>
              <a:t>Two string families LCP problem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55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21B4-490B-4756-A638-154E2A33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checking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2D32B-0267-44C9-8322-81A816D72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3920"/>
                <a:ext cx="11163301" cy="493152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Task: Maintain a </a:t>
                </a:r>
                <a:r>
                  <a:rPr lang="en-US" u="sng" dirty="0"/>
                  <a:t>dynamic</a:t>
                </a:r>
                <a:r>
                  <a:rPr lang="en-US" dirty="0"/>
                  <a:t> anchor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support</a:t>
                </a:r>
              </a:p>
              <a:p>
                <a:pPr lvl="1"/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contains a witness pair</a:t>
                </a:r>
              </a:p>
              <a:p>
                <a:pPr lvl="1"/>
                <a:r>
                  <a:rPr lang="en-US" dirty="0"/>
                  <a:t>Insert/delete an anchor</a:t>
                </a:r>
              </a:p>
              <a:p>
                <a:r>
                  <a:rPr lang="en-US" dirty="0"/>
                  <a:t>The data structure must be “quantum-walk-friendly”:</a:t>
                </a:r>
              </a:p>
              <a:p>
                <a:pPr lvl="1"/>
                <a:r>
                  <a:rPr lang="en-US" dirty="0"/>
                  <a:t>(1) History independence</a:t>
                </a:r>
              </a:p>
              <a:p>
                <a:pPr lvl="1"/>
                <a:r>
                  <a:rPr lang="en-US" dirty="0"/>
                  <a:t>(2) Worst-case time complexity per update </a:t>
                </a:r>
                <a:r>
                  <a:rPr lang="en-US" sz="1900" dirty="0"/>
                  <a:t>(</a:t>
                </a:r>
                <a:r>
                  <a:rPr lang="en-US" sz="1900" dirty="0" err="1"/>
                  <a:t>w.p.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9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900" i="0" dirty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19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900" dirty="0"/>
                  <a:t> )</a:t>
                </a:r>
                <a:endParaRPr lang="en-US" sz="2200" dirty="0"/>
              </a:p>
              <a:p>
                <a:r>
                  <a:rPr lang="en-US" sz="2200" dirty="0"/>
                  <a:t>(This precludes the amortized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data structure of [C</a:t>
                </a:r>
                <a:r>
                  <a:rPr lang="en-US" sz="1700" dirty="0"/>
                  <a:t>haralampopoulos</a:t>
                </a:r>
                <a:r>
                  <a:rPr lang="en-US" sz="2200" dirty="0"/>
                  <a:t>-G</a:t>
                </a:r>
                <a:r>
                  <a:rPr lang="en-US" sz="1700" dirty="0"/>
                  <a:t>awrychowski</a:t>
                </a:r>
                <a:r>
                  <a:rPr lang="en-US" sz="2200" dirty="0"/>
                  <a:t>-P</a:t>
                </a:r>
                <a:r>
                  <a:rPr lang="en-US" sz="1700" dirty="0"/>
                  <a:t>okorski</a:t>
                </a:r>
                <a:r>
                  <a:rPr lang="en-US" sz="2200" dirty="0"/>
                  <a:t>’20])</a:t>
                </a:r>
              </a:p>
              <a:p>
                <a:r>
                  <a:rPr lang="en-US" dirty="0"/>
                  <a:t>Grover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0..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:r>
                  <a:rPr lang="en-US" sz="2100" dirty="0"/>
                  <a:t>Query: Does there exist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C00000"/>
                    </a:solidFill>
                  </a:rPr>
                  <a:t> </a:t>
                </a:r>
                <a:r>
                  <a:rPr lang="en-US" sz="21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1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100" dirty="0"/>
                  <a:t>and </a:t>
                </a:r>
              </a:p>
              <a:p>
                <a:pPr marL="914400" lvl="2" indent="0" algn="r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𝑅𝑒𝑣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𝑅𝑒𝑣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Checking time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Total cost = </a:t>
                </a:r>
                <a:r>
                  <a:rPr lang="en-US" b="1" dirty="0"/>
                  <a:t>S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⋅(</m:t>
                    </m:r>
                  </m:oMath>
                </a14:m>
                <a:r>
                  <a:rPr lang="en-US" b="1" dirty="0"/>
                  <a:t>C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/>
                  <a:t>U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2D32B-0267-44C9-8322-81A816D72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3920"/>
                <a:ext cx="11163301" cy="4931522"/>
              </a:xfrm>
              <a:blipFill>
                <a:blip r:embed="rId2"/>
                <a:stretch>
                  <a:fillRect l="-819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4C093B-B3CA-4473-B9E5-9C413E05E643}"/>
                  </a:ext>
                </a:extLst>
              </p:cNvPr>
              <p:cNvSpPr/>
              <p:nvPr/>
            </p:nvSpPr>
            <p:spPr>
              <a:xfrm>
                <a:off x="5267589" y="5234080"/>
                <a:ext cx="2655086" cy="69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4C093B-B3CA-4473-B9E5-9C413E05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589" y="5234080"/>
                <a:ext cx="2655086" cy="691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0E8DE0-D7C9-4C00-96EF-BDC414147C1D}"/>
                  </a:ext>
                </a:extLst>
              </p:cNvPr>
              <p:cNvSpPr txBox="1"/>
              <p:nvPr/>
            </p:nvSpPr>
            <p:spPr>
              <a:xfrm>
                <a:off x="1952643" y="5800468"/>
                <a:ext cx="1424763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0E8DE0-D7C9-4C00-96EF-BDC414147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43" y="5800468"/>
                <a:ext cx="1424763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A0D9E-5CFF-40D7-8DB6-FE8F362C3BCB}"/>
                  </a:ext>
                </a:extLst>
              </p:cNvPr>
              <p:cNvSpPr txBox="1"/>
              <p:nvPr/>
            </p:nvSpPr>
            <p:spPr>
              <a:xfrm>
                <a:off x="3230178" y="5850161"/>
                <a:ext cx="1424763" cy="40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𝑟𝑑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A0D9E-5CFF-40D7-8DB6-FE8F362C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178" y="5850161"/>
                <a:ext cx="1424763" cy="407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FFB633-C95C-4220-BAC4-AC504BDBEFC6}"/>
                  </a:ext>
                </a:extLst>
              </p:cNvPr>
              <p:cNvSpPr/>
              <p:nvPr/>
            </p:nvSpPr>
            <p:spPr>
              <a:xfrm>
                <a:off x="4519163" y="5844128"/>
                <a:ext cx="948145" cy="407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FFB633-C95C-4220-BAC4-AC504BDB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63" y="5844128"/>
                <a:ext cx="948145" cy="407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691943B-B585-46FE-9C6C-35CA3EB85F00}"/>
              </a:ext>
            </a:extLst>
          </p:cNvPr>
          <p:cNvSpPr/>
          <p:nvPr/>
        </p:nvSpPr>
        <p:spPr>
          <a:xfrm>
            <a:off x="9101353" y="3014139"/>
            <a:ext cx="2153836" cy="887506"/>
          </a:xfrm>
          <a:prstGeom prst="wedgeRoundRectCallout">
            <a:avLst>
              <a:gd name="adj1" fmla="val -32355"/>
              <a:gd name="adj2" fmla="val 958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can be reduced to 2D orthogonal range search</a:t>
            </a:r>
          </a:p>
        </p:txBody>
      </p:sp>
    </p:spTree>
    <p:extLst>
      <p:ext uri="{BB962C8B-B14F-4D97-AF65-F5344CB8AC3E}">
        <p14:creationId xmlns:p14="http://schemas.microsoft.com/office/powerpoint/2010/main" val="7608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A0AC95-9CB6-42ED-AA17-ED8E3AEC88FB}"/>
                  </a:ext>
                </a:extLst>
              </p:cNvPr>
              <p:cNvSpPr txBox="1"/>
              <p:nvPr/>
            </p:nvSpPr>
            <p:spPr>
              <a:xfrm>
                <a:off x="2479861" y="3553412"/>
                <a:ext cx="17895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A0AC95-9CB6-42ED-AA17-ED8E3AEC8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1" y="3553412"/>
                <a:ext cx="1789581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96D46-E7D0-4134-B10A-9450970F995F}"/>
                  </a:ext>
                </a:extLst>
              </p:cNvPr>
              <p:cNvSpPr txBox="1"/>
              <p:nvPr/>
            </p:nvSpPr>
            <p:spPr>
              <a:xfrm>
                <a:off x="2701737" y="3027540"/>
                <a:ext cx="1660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⟩|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96D46-E7D0-4134-B10A-9450970F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37" y="3027540"/>
                <a:ext cx="1660712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CDD66-7965-46A7-8044-AE30443B72FC}"/>
                  </a:ext>
                </a:extLst>
              </p:cNvPr>
              <p:cNvSpPr txBox="1"/>
              <p:nvPr/>
            </p:nvSpPr>
            <p:spPr>
              <a:xfrm>
                <a:off x="6322735" y="3027540"/>
                <a:ext cx="2491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⟩|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CDD66-7965-46A7-8044-AE30443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735" y="3027540"/>
                <a:ext cx="2491067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C45DF1-D85B-4EB4-938F-B28648A7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Black-box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1F7F3-870B-49BD-A1F7-32992108C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304" y="1609542"/>
                <a:ext cx="10515600" cy="8501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sz="1800" dirty="0" err="1"/>
                  <a:t>polynomially</a:t>
                </a:r>
                <a:r>
                  <a:rPr lang="en-US" sz="1800" dirty="0"/>
                  <a:t> bounded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0,1,2,…,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1F7F3-870B-49BD-A1F7-32992108C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304" y="1609542"/>
                <a:ext cx="10515600" cy="850106"/>
              </a:xfrm>
              <a:blipFill>
                <a:blip r:embed="rId10"/>
                <a:stretch>
                  <a:fillRect l="-1043" t="-11511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35769FB4-B3F2-4915-B284-886E691B8ACC}"/>
                  </a:ext>
                </a:extLst>
              </p:cNvPr>
              <p:cNvSpPr/>
              <p:nvPr/>
            </p:nvSpPr>
            <p:spPr>
              <a:xfrm>
                <a:off x="4697426" y="2528052"/>
                <a:ext cx="1649505" cy="1333137"/>
              </a:xfrm>
              <a:prstGeom prst="cube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Quantum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35769FB4-B3F2-4915-B284-886E691B8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26" y="2528052"/>
                <a:ext cx="1649505" cy="1333137"/>
              </a:xfrm>
              <a:prstGeom prst="cub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343BEC-B1EF-42C2-861B-85B29AC18016}"/>
              </a:ext>
            </a:extLst>
          </p:cNvPr>
          <p:cNvCxnSpPr/>
          <p:nvPr/>
        </p:nvCxnSpPr>
        <p:spPr>
          <a:xfrm>
            <a:off x="3966883" y="3274359"/>
            <a:ext cx="60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CF4F14-3860-4F33-BBA2-B0A538919FAA}"/>
              </a:ext>
            </a:extLst>
          </p:cNvPr>
          <p:cNvCxnSpPr/>
          <p:nvPr/>
        </p:nvCxnSpPr>
        <p:spPr>
          <a:xfrm>
            <a:off x="6448160" y="3274359"/>
            <a:ext cx="60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6597BD-3BB4-4945-B179-00F0BBDD2660}"/>
                  </a:ext>
                </a:extLst>
              </p:cNvPr>
              <p:cNvSpPr/>
              <p:nvPr/>
            </p:nvSpPr>
            <p:spPr>
              <a:xfrm>
                <a:off x="653304" y="4215006"/>
                <a:ext cx="11078135" cy="2465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Query complexity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= number of quantum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000" dirty="0"/>
                  <a:t>(Goal: </a:t>
                </a:r>
                <a:r>
                  <a:rPr lang="en-US" sz="2000" u="sng" dirty="0"/>
                  <a:t>sublinear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000" dirty="0"/>
                  <a:t> )</a:t>
                </a:r>
              </a:p>
              <a:p>
                <a:r>
                  <a:rPr lang="en-US" sz="2000" dirty="0"/>
                  <a:t>Example: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quantum queries (</a:t>
                </a:r>
                <a:r>
                  <a:rPr lang="en-US" sz="2000" b="1" dirty="0"/>
                  <a:t>Grover Search</a:t>
                </a:r>
                <a:r>
                  <a:rPr lang="en-US" sz="2000" dirty="0"/>
                  <a:t>) </a:t>
                </a:r>
                <a:endParaRPr lang="en-US" sz="2800" dirty="0"/>
              </a:p>
              <a:p>
                <a:endParaRPr lang="en-US" sz="900" b="1" dirty="0"/>
              </a:p>
              <a:p>
                <a:r>
                  <a:rPr lang="en-US" sz="2800" b="1" dirty="0"/>
                  <a:t>Time complexity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also counts # elementary gates </a:t>
                </a:r>
                <a:r>
                  <a:rPr lang="en-US" sz="2000" dirty="0"/>
                  <a:t>(</a:t>
                </a:r>
                <a:r>
                  <a:rPr lang="en-US" altLang="zh-CN" sz="2000" dirty="0"/>
                  <a:t>&amp; quantum</a:t>
                </a:r>
                <a:r>
                  <a:rPr lang="en-US" sz="2000" dirty="0"/>
                  <a:t> random-access gates)</a:t>
                </a:r>
                <a:endParaRPr lang="en-US" sz="2800" dirty="0"/>
              </a:p>
              <a:p>
                <a:r>
                  <a:rPr lang="en-US" sz="2000" dirty="0"/>
                  <a:t>(Goal: </a:t>
                </a:r>
                <a:r>
                  <a:rPr lang="en-US" sz="2000" u="sng" dirty="0"/>
                  <a:t>time-efficient</a:t>
                </a:r>
                <a:r>
                  <a:rPr lang="en-US" sz="2000" dirty="0"/>
                  <a:t> implementation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6597BD-3BB4-4945-B179-00F0BBDD2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4" y="4215006"/>
                <a:ext cx="11078135" cy="2465034"/>
              </a:xfrm>
              <a:prstGeom prst="rect">
                <a:avLst/>
              </a:prstGeom>
              <a:blipFill>
                <a:blip r:embed="rId12"/>
                <a:stretch>
                  <a:fillRect l="-1101" t="-2222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4388F0A-C435-421C-8A98-BE440FEA1942}"/>
              </a:ext>
            </a:extLst>
          </p:cNvPr>
          <p:cNvSpPr txBox="1"/>
          <p:nvPr/>
        </p:nvSpPr>
        <p:spPr>
          <a:xfrm>
            <a:off x="550737" y="3938360"/>
            <a:ext cx="683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quantum query algorithm (with 2/3 success probability):</a:t>
            </a:r>
          </a:p>
        </p:txBody>
      </p:sp>
    </p:spTree>
    <p:extLst>
      <p:ext uri="{BB962C8B-B14F-4D97-AF65-F5344CB8AC3E}">
        <p14:creationId xmlns:p14="http://schemas.microsoft.com/office/powerpoint/2010/main" val="1192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3" grpId="0" build="p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23F3-DE50-49D8-9C5B-736DB9BE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Longest Common Prefix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25941-2933-417E-9C92-A4E9032C28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 oracles</a:t>
                </a:r>
              </a:p>
              <a:p>
                <a:r>
                  <a:rPr lang="en-US" b="1" dirty="0"/>
                  <a:t>Output</a:t>
                </a:r>
                <a:r>
                  <a:rPr lang="en-US" dirty="0"/>
                  <a:t>: Length of LCP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Binary Search </a:t>
                </a:r>
                <a:r>
                  <a:rPr lang="en-US" dirty="0"/>
                  <a:t>for prefix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/>
                  <a:t>Grover Search </a:t>
                </a:r>
                <a:r>
                  <a:rPr lang="en-US" dirty="0"/>
                  <a:t>detects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quantum time.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total quantum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25941-2933-417E-9C92-A4E9032C2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7D21E2-8138-433C-8AE8-4A7A415F5B3D}"/>
                  </a:ext>
                </a:extLst>
              </p:cNvPr>
              <p:cNvSpPr/>
              <p:nvPr/>
            </p:nvSpPr>
            <p:spPr>
              <a:xfrm>
                <a:off x="7097154" y="1744943"/>
                <a:ext cx="367209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anas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quet</a:t>
                </a:r>
              </a:p>
              <a:p>
                <a:r>
                  <a:rPr lang="en-US" sz="2400" dirty="0">
                    <a:cs typeface="Courier New" panose="02070309020205020404" pitchFamily="49" charset="0"/>
                  </a:rPr>
                  <a:t>LCP = </a:t>
                </a:r>
                <a:r>
                  <a:rPr lang="en-US" sz="2400" b="1" dirty="0">
                    <a:solidFill>
                      <a:srgbClr val="C00000"/>
                    </a:solidFill>
                    <a:cs typeface="Courier New" panose="02070309020205020404" pitchFamily="49" charset="0"/>
                  </a:rPr>
                  <a:t>3</a:t>
                </a:r>
                <a:r>
                  <a:rPr lang="en-US" sz="2400" dirty="0"/>
                  <a:t> </a:t>
                </a:r>
              </a:p>
              <a:p>
                <a:r>
                  <a:rPr lang="en-US" sz="2400" b="0" dirty="0"/>
                  <a:t>Lexicographical order: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7D21E2-8138-433C-8AE8-4A7A415F5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154" y="1744943"/>
                <a:ext cx="3672095" cy="1569660"/>
              </a:xfrm>
              <a:prstGeom prst="rect">
                <a:avLst/>
              </a:prstGeom>
              <a:blipFill>
                <a:blip r:embed="rId4"/>
                <a:stretch>
                  <a:fillRect l="-2488" t="-38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B2CFF-8272-41E4-A88B-5E3126B5086A}"/>
                  </a:ext>
                </a:extLst>
              </p:cNvPr>
              <p:cNvSpPr txBox="1"/>
              <p:nvPr/>
            </p:nvSpPr>
            <p:spPr>
              <a:xfrm>
                <a:off x="641350" y="6239761"/>
                <a:ext cx="6205818" cy="34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16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factors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B2CFF-8272-41E4-A88B-5E3126B50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6239761"/>
                <a:ext cx="6205818" cy="344646"/>
              </a:xfrm>
              <a:prstGeom prst="rect">
                <a:avLst/>
              </a:prstGeom>
              <a:blipFill>
                <a:blip r:embed="rId5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7AA830-42D9-4F78-8881-10929D2F3233}"/>
              </a:ext>
            </a:extLst>
          </p:cNvPr>
          <p:cNvCxnSpPr>
            <a:cxnSpLocks/>
          </p:cNvCxnSpPr>
          <p:nvPr/>
        </p:nvCxnSpPr>
        <p:spPr>
          <a:xfrm>
            <a:off x="406026" y="6239761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EE6-1933-4CE2-9541-ED4D1C46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Sublinear Quantum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1655E-1F48-417A-8716-C55214E47E3F}"/>
              </a:ext>
            </a:extLst>
          </p:cNvPr>
          <p:cNvSpPr txBox="1"/>
          <p:nvPr/>
        </p:nvSpPr>
        <p:spPr>
          <a:xfrm>
            <a:off x="880786" y="6145050"/>
            <a:ext cx="760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They obtained additional results for average-case/approximation/non-repetitive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7FFAC-DAE9-4FAA-8F19-28140B213719}"/>
              </a:ext>
            </a:extLst>
          </p:cNvPr>
          <p:cNvSpPr txBox="1"/>
          <p:nvPr/>
        </p:nvSpPr>
        <p:spPr>
          <a:xfrm>
            <a:off x="1476939" y="1459420"/>
            <a:ext cx="1061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Problem	                Quantum Time 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DA90AC-E3B5-40AD-92A2-5E0D8E06194B}"/>
              </a:ext>
            </a:extLst>
          </p:cNvPr>
          <p:cNvCxnSpPr>
            <a:cxnSpLocks/>
          </p:cNvCxnSpPr>
          <p:nvPr/>
        </p:nvCxnSpPr>
        <p:spPr>
          <a:xfrm>
            <a:off x="880786" y="2117912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ED480DE-76A6-482D-BEBB-E5BC8A4CC08B}"/>
              </a:ext>
            </a:extLst>
          </p:cNvPr>
          <p:cNvSpPr/>
          <p:nvPr/>
        </p:nvSpPr>
        <p:spPr>
          <a:xfrm>
            <a:off x="880786" y="2440054"/>
            <a:ext cx="260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Exact Pattern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E29309-DCEE-4ECD-B0E1-7B5C5113A02B}"/>
                  </a:ext>
                </a:extLst>
              </p:cNvPr>
              <p:cNvSpPr/>
              <p:nvPr/>
            </p:nvSpPr>
            <p:spPr>
              <a:xfrm>
                <a:off x="5136768" y="2330986"/>
                <a:ext cx="130401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E29309-DCEE-4ECD-B0E1-7B5C5113A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68" y="2330986"/>
                <a:ext cx="1304011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2C581BD-9F7A-4A77-A59D-C90A17FD6547}"/>
              </a:ext>
            </a:extLst>
          </p:cNvPr>
          <p:cNvSpPr/>
          <p:nvPr/>
        </p:nvSpPr>
        <p:spPr>
          <a:xfrm>
            <a:off x="4663306" y="2717690"/>
            <a:ext cx="24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Ramesh &amp; Vinay (2003)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C67ADD-916C-4843-B7C2-9937E92C4663}"/>
                  </a:ext>
                </a:extLst>
              </p:cNvPr>
              <p:cNvSpPr/>
              <p:nvPr/>
            </p:nvSpPr>
            <p:spPr>
              <a:xfrm>
                <a:off x="8208131" y="2348063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C67ADD-916C-4843-B7C2-9937E92C4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2348063"/>
                <a:ext cx="129650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CC08791-4385-432B-A1DC-B454A2D199F8}"/>
              </a:ext>
            </a:extLst>
          </p:cNvPr>
          <p:cNvSpPr/>
          <p:nvPr/>
        </p:nvSpPr>
        <p:spPr>
          <a:xfrm>
            <a:off x="880786" y="3192774"/>
            <a:ext cx="3481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Lexico</a:t>
            </a:r>
            <a:r>
              <a:rPr lang="en-US" sz="2000" dirty="0"/>
              <a:t>. Minimal String Rotation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C5F3B-887B-4541-9D07-9457D6A8812B}"/>
              </a:ext>
            </a:extLst>
          </p:cNvPr>
          <p:cNvSpPr/>
          <p:nvPr/>
        </p:nvSpPr>
        <p:spPr>
          <a:xfrm>
            <a:off x="880786" y="3933976"/>
            <a:ext cx="303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Longest Common Substring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99E0B-7716-4945-B994-EC415825953D}"/>
              </a:ext>
            </a:extLst>
          </p:cNvPr>
          <p:cNvSpPr/>
          <p:nvPr/>
        </p:nvSpPr>
        <p:spPr>
          <a:xfrm>
            <a:off x="891431" y="4661731"/>
            <a:ext cx="3315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Longest Palindromic Substring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DD7EE9-4F8C-42DB-AEFE-B6BC9D5CD34F}"/>
                  </a:ext>
                </a:extLst>
              </p:cNvPr>
              <p:cNvSpPr/>
              <p:nvPr/>
            </p:nvSpPr>
            <p:spPr>
              <a:xfrm>
                <a:off x="5130164" y="3058835"/>
                <a:ext cx="131061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DD7EE9-4F8C-42DB-AEFE-B6BC9D5CD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164" y="3058835"/>
                <a:ext cx="131061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142A6F5-FED0-4E42-98C1-80E4348AF6EB}"/>
              </a:ext>
            </a:extLst>
          </p:cNvPr>
          <p:cNvSpPr/>
          <p:nvPr/>
        </p:nvSpPr>
        <p:spPr>
          <a:xfrm>
            <a:off x="4663306" y="3506970"/>
            <a:ext cx="2155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Wang &amp; Ying (2020)*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/>
              <p:nvPr/>
            </p:nvSpPr>
            <p:spPr>
              <a:xfrm>
                <a:off x="5146194" y="3855574"/>
                <a:ext cx="129458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5/6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94" y="3855574"/>
                <a:ext cx="1294585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9600F5-D6D0-40EA-9B40-6F1549B8F700}"/>
                  </a:ext>
                </a:extLst>
              </p:cNvPr>
              <p:cNvSpPr/>
              <p:nvPr/>
            </p:nvSpPr>
            <p:spPr>
              <a:xfrm>
                <a:off x="5136768" y="4628770"/>
                <a:ext cx="130401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9600F5-D6D0-40EA-9B40-6F1549B8F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68" y="4628770"/>
                <a:ext cx="1304011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F78DF14-F8E4-4505-83B4-4A2E9E69D7FE}"/>
              </a:ext>
            </a:extLst>
          </p:cNvPr>
          <p:cNvSpPr/>
          <p:nvPr/>
        </p:nvSpPr>
        <p:spPr>
          <a:xfrm>
            <a:off x="4663306" y="4296527"/>
            <a:ext cx="357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 Gall &amp; </a:t>
            </a:r>
            <a:r>
              <a:rPr lang="en-US" dirty="0" err="1"/>
              <a:t>Seddighin</a:t>
            </a:r>
            <a:r>
              <a:rPr lang="en-US" dirty="0"/>
              <a:t> (2020, ITCS’22)*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4FFD-3E3B-45C1-BB81-DB915FFB8FD1}"/>
              </a:ext>
            </a:extLst>
          </p:cNvPr>
          <p:cNvSpPr/>
          <p:nvPr/>
        </p:nvSpPr>
        <p:spPr>
          <a:xfrm>
            <a:off x="4677056" y="5085807"/>
            <a:ext cx="345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 Gall &amp; </a:t>
            </a:r>
            <a:r>
              <a:rPr lang="en-US" dirty="0" err="1"/>
              <a:t>Seddighin</a:t>
            </a:r>
            <a:r>
              <a:rPr lang="en-US" dirty="0"/>
              <a:t> (2020, ITCS’22)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22D6B1-95FB-4982-B53C-1F36021CBA0B}"/>
                  </a:ext>
                </a:extLst>
              </p:cNvPr>
              <p:cNvSpPr/>
              <p:nvPr/>
            </p:nvSpPr>
            <p:spPr>
              <a:xfrm>
                <a:off x="8214735" y="3118068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22D6B1-95FB-4982-B53C-1F36021CB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35" y="3118068"/>
                <a:ext cx="1296509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2703FA-7114-4E72-B04D-8A2565C425DE}"/>
                  </a:ext>
                </a:extLst>
              </p:cNvPr>
              <p:cNvSpPr/>
              <p:nvPr/>
            </p:nvSpPr>
            <p:spPr>
              <a:xfrm>
                <a:off x="8208131" y="4627402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2703FA-7114-4E72-B04D-8A2565C42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4627402"/>
                <a:ext cx="1296509" cy="509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/>
              <p:nvPr/>
            </p:nvSpPr>
            <p:spPr>
              <a:xfrm>
                <a:off x="8208131" y="3888074"/>
                <a:ext cx="130311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3888074"/>
                <a:ext cx="1303113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BF221F-C6FE-45AB-BED1-6E231B107E8F}"/>
              </a:ext>
            </a:extLst>
          </p:cNvPr>
          <p:cNvSpPr/>
          <p:nvPr/>
        </p:nvSpPr>
        <p:spPr>
          <a:xfrm>
            <a:off x="6539796" y="2440054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tight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BAE0D99-24CB-40F2-B2DF-A0281288BF69}"/>
              </a:ext>
            </a:extLst>
          </p:cNvPr>
          <p:cNvSpPr/>
          <p:nvPr/>
        </p:nvSpPr>
        <p:spPr>
          <a:xfrm>
            <a:off x="6539796" y="4721942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tight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F7B56D-A673-42B9-B1F6-7681132A7372}"/>
              </a:ext>
            </a:extLst>
          </p:cNvPr>
          <p:cNvSpPr/>
          <p:nvPr/>
        </p:nvSpPr>
        <p:spPr>
          <a:xfrm>
            <a:off x="6539796" y="3211882"/>
            <a:ext cx="708201" cy="3399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D4742AE-4C86-4B7F-9E5D-0A1B06B585BF}"/>
              </a:ext>
            </a:extLst>
          </p:cNvPr>
          <p:cNvSpPr/>
          <p:nvPr/>
        </p:nvSpPr>
        <p:spPr>
          <a:xfrm>
            <a:off x="6539796" y="3950114"/>
            <a:ext cx="708201" cy="3399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B77319-5B06-47F7-B75E-BA86F9E7F65D}"/>
              </a:ext>
            </a:extLst>
          </p:cNvPr>
          <p:cNvCxnSpPr>
            <a:cxnSpLocks/>
          </p:cNvCxnSpPr>
          <p:nvPr/>
        </p:nvCxnSpPr>
        <p:spPr>
          <a:xfrm>
            <a:off x="838200" y="6138356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F12E3F8-2AA6-4E10-8EBB-86C80D7F7631}"/>
              </a:ext>
            </a:extLst>
          </p:cNvPr>
          <p:cNvSpPr/>
          <p:nvPr/>
        </p:nvSpPr>
        <p:spPr>
          <a:xfrm>
            <a:off x="7374440" y="1459420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Quantum Query LB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CF211A-864C-47C6-9C9D-37C7ABE5F940}"/>
                  </a:ext>
                </a:extLst>
              </p:cNvPr>
              <p:cNvSpPr txBox="1"/>
              <p:nvPr/>
            </p:nvSpPr>
            <p:spPr>
              <a:xfrm>
                <a:off x="792414" y="2776510"/>
                <a:ext cx="411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CF211A-864C-47C6-9C9D-37C7ABE5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4" y="2776510"/>
                <a:ext cx="4114800" cy="338554"/>
              </a:xfrm>
              <a:prstGeom prst="rect">
                <a:avLst/>
              </a:prstGeom>
              <a:blipFill>
                <a:blip r:embed="rId11"/>
                <a:stretch>
                  <a:fillRect l="-889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38DEDDD-51BF-47AD-A483-F21CDED1475E}"/>
                  </a:ext>
                </a:extLst>
              </p:cNvPr>
              <p:cNvSpPr/>
              <p:nvPr/>
            </p:nvSpPr>
            <p:spPr>
              <a:xfrm>
                <a:off x="793924" y="3554467"/>
                <a:ext cx="33334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banana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latin typeface="Cambria Math" panose="02040503050406030204" pitchFamily="18" charset="0"/>
                      </a:rPr>
                      <m:t>MinRot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abanan</a:t>
                </a:r>
                <a:r>
                  <a:rPr lang="en-US" sz="1600" dirty="0"/>
                  <a:t> )</a:t>
                </a:r>
                <a:endParaRPr lang="en-US" sz="1600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38DEDDD-51BF-47AD-A483-F21CDED14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24" y="3554467"/>
                <a:ext cx="3333413" cy="338554"/>
              </a:xfrm>
              <a:prstGeom prst="rect">
                <a:avLst/>
              </a:prstGeom>
              <a:blipFill>
                <a:blip r:embed="rId12"/>
                <a:stretch>
                  <a:fillRect l="-914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314FA8D-1336-4D0A-939C-B001786813FF}"/>
                  </a:ext>
                </a:extLst>
              </p:cNvPr>
              <p:cNvSpPr/>
              <p:nvPr/>
            </p:nvSpPr>
            <p:spPr>
              <a:xfrm>
                <a:off x="797167" y="4254714"/>
                <a:ext cx="25070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600" dirty="0"/>
                  <a:t> 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314FA8D-1336-4D0A-939C-B0017868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7" y="4254714"/>
                <a:ext cx="2507033" cy="338554"/>
              </a:xfrm>
              <a:prstGeom prst="rect">
                <a:avLst/>
              </a:prstGeom>
              <a:blipFill>
                <a:blip r:embed="rId13"/>
                <a:stretch>
                  <a:fillRect l="-1460" t="-7273" r="-243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D7301A8-BC6A-4D8D-8F63-BE92CE9F4AA6}"/>
                  </a:ext>
                </a:extLst>
              </p:cNvPr>
              <p:cNvSpPr/>
              <p:nvPr/>
            </p:nvSpPr>
            <p:spPr>
              <a:xfrm>
                <a:off x="792414" y="4968671"/>
                <a:ext cx="16845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600" dirty="0"/>
                  <a:t> )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D7301A8-BC6A-4D8D-8F63-BE92CE9F4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4" y="4968671"/>
                <a:ext cx="1684500" cy="338554"/>
              </a:xfrm>
              <a:prstGeom prst="rect">
                <a:avLst/>
              </a:prstGeom>
              <a:blipFill>
                <a:blip r:embed="rId14"/>
                <a:stretch>
                  <a:fillRect l="-2174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EE6-1933-4CE2-9541-ED4D1C46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7FFAC-DAE9-4FAA-8F19-28140B213719}"/>
              </a:ext>
            </a:extLst>
          </p:cNvPr>
          <p:cNvSpPr txBox="1"/>
          <p:nvPr/>
        </p:nvSpPr>
        <p:spPr>
          <a:xfrm>
            <a:off x="1476939" y="1459420"/>
            <a:ext cx="1061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Problem	                Quantum Time 	     Quantum Query LB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DA90AC-E3B5-40AD-92A2-5E0D8E06194B}"/>
              </a:ext>
            </a:extLst>
          </p:cNvPr>
          <p:cNvCxnSpPr>
            <a:cxnSpLocks/>
          </p:cNvCxnSpPr>
          <p:nvPr/>
        </p:nvCxnSpPr>
        <p:spPr>
          <a:xfrm>
            <a:off x="880786" y="2117912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ED480DE-76A6-482D-BEBB-E5BC8A4CC08B}"/>
              </a:ext>
            </a:extLst>
          </p:cNvPr>
          <p:cNvSpPr/>
          <p:nvPr/>
        </p:nvSpPr>
        <p:spPr>
          <a:xfrm>
            <a:off x="880786" y="2440054"/>
            <a:ext cx="260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Exact Pattern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E29309-DCEE-4ECD-B0E1-7B5C5113A02B}"/>
                  </a:ext>
                </a:extLst>
              </p:cNvPr>
              <p:cNvSpPr/>
              <p:nvPr/>
            </p:nvSpPr>
            <p:spPr>
              <a:xfrm>
                <a:off x="5136768" y="2330986"/>
                <a:ext cx="130401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E29309-DCEE-4ECD-B0E1-7B5C5113A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68" y="2330986"/>
                <a:ext cx="1304011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2C581BD-9F7A-4A77-A59D-C90A17FD6547}"/>
              </a:ext>
            </a:extLst>
          </p:cNvPr>
          <p:cNvSpPr/>
          <p:nvPr/>
        </p:nvSpPr>
        <p:spPr>
          <a:xfrm>
            <a:off x="4663306" y="2717690"/>
            <a:ext cx="24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Ramesh &amp; Vinay (2003)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C67ADD-916C-4843-B7C2-9937E92C4663}"/>
                  </a:ext>
                </a:extLst>
              </p:cNvPr>
              <p:cNvSpPr/>
              <p:nvPr/>
            </p:nvSpPr>
            <p:spPr>
              <a:xfrm>
                <a:off x="8208131" y="2348063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C67ADD-916C-4843-B7C2-9937E92C4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2348063"/>
                <a:ext cx="129650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CC08791-4385-432B-A1DC-B454A2D199F8}"/>
              </a:ext>
            </a:extLst>
          </p:cNvPr>
          <p:cNvSpPr/>
          <p:nvPr/>
        </p:nvSpPr>
        <p:spPr>
          <a:xfrm>
            <a:off x="880786" y="3192774"/>
            <a:ext cx="3566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Lexico</a:t>
            </a:r>
            <a:r>
              <a:rPr lang="en-US" sz="2000" b="1" dirty="0"/>
              <a:t>. Minimal String Rotation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C5F3B-887B-4541-9D07-9457D6A8812B}"/>
              </a:ext>
            </a:extLst>
          </p:cNvPr>
          <p:cNvSpPr/>
          <p:nvPr/>
        </p:nvSpPr>
        <p:spPr>
          <a:xfrm>
            <a:off x="880786" y="3933976"/>
            <a:ext cx="308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Longest Common Substring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99E0B-7716-4945-B994-EC415825953D}"/>
              </a:ext>
            </a:extLst>
          </p:cNvPr>
          <p:cNvSpPr/>
          <p:nvPr/>
        </p:nvSpPr>
        <p:spPr>
          <a:xfrm>
            <a:off x="891431" y="4661731"/>
            <a:ext cx="3315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Longest Palindromic Substring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DD7EE9-4F8C-42DB-AEFE-B6BC9D5CD34F}"/>
                  </a:ext>
                </a:extLst>
              </p:cNvPr>
              <p:cNvSpPr/>
              <p:nvPr/>
            </p:nvSpPr>
            <p:spPr>
              <a:xfrm>
                <a:off x="5130164" y="3058835"/>
                <a:ext cx="1445652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DD7EE9-4F8C-42DB-AEFE-B6BC9D5CD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164" y="3058835"/>
                <a:ext cx="1445652" cy="48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142A6F5-FED0-4E42-98C1-80E4348AF6EB}"/>
              </a:ext>
            </a:extLst>
          </p:cNvPr>
          <p:cNvSpPr/>
          <p:nvPr/>
        </p:nvSpPr>
        <p:spPr>
          <a:xfrm>
            <a:off x="5288594" y="3506970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/>
              <p:nvPr/>
            </p:nvSpPr>
            <p:spPr>
              <a:xfrm>
                <a:off x="5146194" y="3855574"/>
                <a:ext cx="131061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94" y="3855574"/>
                <a:ext cx="1310615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9600F5-D6D0-40EA-9B40-6F1549B8F700}"/>
                  </a:ext>
                </a:extLst>
              </p:cNvPr>
              <p:cNvSpPr/>
              <p:nvPr/>
            </p:nvSpPr>
            <p:spPr>
              <a:xfrm>
                <a:off x="5136768" y="4628770"/>
                <a:ext cx="130401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9600F5-D6D0-40EA-9B40-6F1549B8F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68" y="4628770"/>
                <a:ext cx="1304011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F78DF14-F8E4-4505-83B4-4A2E9E69D7FE}"/>
              </a:ext>
            </a:extLst>
          </p:cNvPr>
          <p:cNvSpPr/>
          <p:nvPr/>
        </p:nvSpPr>
        <p:spPr>
          <a:xfrm>
            <a:off x="5288594" y="4296250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work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4FFD-3E3B-45C1-BB81-DB915FFB8FD1}"/>
              </a:ext>
            </a:extLst>
          </p:cNvPr>
          <p:cNvSpPr/>
          <p:nvPr/>
        </p:nvSpPr>
        <p:spPr>
          <a:xfrm>
            <a:off x="4677056" y="5085807"/>
            <a:ext cx="345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 Gall &amp; </a:t>
            </a:r>
            <a:r>
              <a:rPr lang="en-US" dirty="0" err="1"/>
              <a:t>Seddighin</a:t>
            </a:r>
            <a:r>
              <a:rPr lang="en-US" dirty="0"/>
              <a:t> (2020, ITCS’22)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22D6B1-95FB-4982-B53C-1F36021CBA0B}"/>
                  </a:ext>
                </a:extLst>
              </p:cNvPr>
              <p:cNvSpPr/>
              <p:nvPr/>
            </p:nvSpPr>
            <p:spPr>
              <a:xfrm>
                <a:off x="8214735" y="3118068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22D6B1-95FB-4982-B53C-1F36021CB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35" y="3118068"/>
                <a:ext cx="1296509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2703FA-7114-4E72-B04D-8A2565C425DE}"/>
                  </a:ext>
                </a:extLst>
              </p:cNvPr>
              <p:cNvSpPr/>
              <p:nvPr/>
            </p:nvSpPr>
            <p:spPr>
              <a:xfrm>
                <a:off x="8208131" y="4627402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2703FA-7114-4E72-B04D-8A2565C42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4627402"/>
                <a:ext cx="1296509" cy="509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/>
              <p:nvPr/>
            </p:nvSpPr>
            <p:spPr>
              <a:xfrm>
                <a:off x="8208131" y="3888074"/>
                <a:ext cx="130311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3888074"/>
                <a:ext cx="1303113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BF221F-C6FE-45AB-BED1-6E231B107E8F}"/>
              </a:ext>
            </a:extLst>
          </p:cNvPr>
          <p:cNvSpPr/>
          <p:nvPr/>
        </p:nvSpPr>
        <p:spPr>
          <a:xfrm>
            <a:off x="6539796" y="2440054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tight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BAE0D99-24CB-40F2-B2DF-A0281288BF69}"/>
              </a:ext>
            </a:extLst>
          </p:cNvPr>
          <p:cNvSpPr/>
          <p:nvPr/>
        </p:nvSpPr>
        <p:spPr>
          <a:xfrm>
            <a:off x="6539796" y="4721942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tight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EBBA2C3-089B-49E4-ADEE-998759128137}"/>
              </a:ext>
            </a:extLst>
          </p:cNvPr>
          <p:cNvSpPr/>
          <p:nvPr/>
        </p:nvSpPr>
        <p:spPr>
          <a:xfrm>
            <a:off x="6539794" y="3195300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tight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AED9BB-1354-43B9-A7D7-B1B1187092BA}"/>
              </a:ext>
            </a:extLst>
          </p:cNvPr>
          <p:cNvSpPr/>
          <p:nvPr/>
        </p:nvSpPr>
        <p:spPr>
          <a:xfrm>
            <a:off x="6539794" y="3956579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tight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F56E60-E526-44FD-9749-1ED099F0B27F}"/>
              </a:ext>
            </a:extLst>
          </p:cNvPr>
          <p:cNvSpPr/>
          <p:nvPr/>
        </p:nvSpPr>
        <p:spPr>
          <a:xfrm>
            <a:off x="880786" y="5457525"/>
            <a:ext cx="286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Longest Square Substring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AA832B-D0B9-4701-9542-EBCFC7970876}"/>
                  </a:ext>
                </a:extLst>
              </p:cNvPr>
              <p:cNvSpPr/>
              <p:nvPr/>
            </p:nvSpPr>
            <p:spPr>
              <a:xfrm>
                <a:off x="5146194" y="5379123"/>
                <a:ext cx="130401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AA832B-D0B9-4701-9542-EBCFC7970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94" y="5379123"/>
                <a:ext cx="1304011" cy="5091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BB10010-C63E-4BDD-80B4-717BD77DFBEC}"/>
              </a:ext>
            </a:extLst>
          </p:cNvPr>
          <p:cNvSpPr/>
          <p:nvPr/>
        </p:nvSpPr>
        <p:spPr>
          <a:xfrm>
            <a:off x="5288594" y="5832452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3B4013-F6DE-42DF-969E-C26C3C0C35EE}"/>
                  </a:ext>
                </a:extLst>
              </p:cNvPr>
              <p:cNvSpPr/>
              <p:nvPr/>
            </p:nvSpPr>
            <p:spPr>
              <a:xfrm>
                <a:off x="8208131" y="5411623"/>
                <a:ext cx="129650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3B4013-F6DE-42DF-969E-C26C3C0C3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31" y="5411623"/>
                <a:ext cx="1296509" cy="5091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DDE0F-78C4-467E-9FEE-60FA1F767CF9}"/>
              </a:ext>
            </a:extLst>
          </p:cNvPr>
          <p:cNvSpPr/>
          <p:nvPr/>
        </p:nvSpPr>
        <p:spPr>
          <a:xfrm>
            <a:off x="6539794" y="5480128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670B7C-2B08-4850-A4A1-8C1F7A53C811}"/>
              </a:ext>
            </a:extLst>
          </p:cNvPr>
          <p:cNvSpPr/>
          <p:nvPr/>
        </p:nvSpPr>
        <p:spPr>
          <a:xfrm>
            <a:off x="349103" y="6369679"/>
            <a:ext cx="664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and more</a:t>
            </a:r>
            <a:r>
              <a:rPr lang="en-US" dirty="0"/>
              <a:t>: Maximum/Minimum Suffix, Longest Lyndon Substring,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5F6E5-CF80-4C93-B61B-6D371F5CC7EC}"/>
              </a:ext>
            </a:extLst>
          </p:cNvPr>
          <p:cNvSpPr/>
          <p:nvPr/>
        </p:nvSpPr>
        <p:spPr>
          <a:xfrm>
            <a:off x="891431" y="3861995"/>
            <a:ext cx="8912850" cy="75877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6F10E1-228B-4E1C-B592-0A9AAA9FB378}"/>
              </a:ext>
            </a:extLst>
          </p:cNvPr>
          <p:cNvSpPr/>
          <p:nvPr/>
        </p:nvSpPr>
        <p:spPr>
          <a:xfrm>
            <a:off x="9814926" y="4056718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B0DAB9-54AB-433A-899C-F381421D8637}"/>
                  </a:ext>
                </a:extLst>
              </p:cNvPr>
              <p:cNvSpPr txBox="1"/>
              <p:nvPr/>
            </p:nvSpPr>
            <p:spPr>
              <a:xfrm>
                <a:off x="792414" y="2776510"/>
                <a:ext cx="411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B0DAB9-54AB-433A-899C-F381421D8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4" y="2776510"/>
                <a:ext cx="4114800" cy="338554"/>
              </a:xfrm>
              <a:prstGeom prst="rect">
                <a:avLst/>
              </a:prstGeom>
              <a:blipFill>
                <a:blip r:embed="rId13"/>
                <a:stretch>
                  <a:fillRect l="-889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8268FF-FAAD-4992-81FC-F80DE1EBAE95}"/>
                  </a:ext>
                </a:extLst>
              </p:cNvPr>
              <p:cNvSpPr/>
              <p:nvPr/>
            </p:nvSpPr>
            <p:spPr>
              <a:xfrm>
                <a:off x="793924" y="3554467"/>
                <a:ext cx="33334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banana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latin typeface="Cambria Math" panose="02040503050406030204" pitchFamily="18" charset="0"/>
                      </a:rPr>
                      <m:t>MinRot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abanan</a:t>
                </a:r>
                <a:r>
                  <a:rPr lang="en-US" sz="1600" dirty="0"/>
                  <a:t> )</a:t>
                </a:r>
                <a:endParaRPr lang="en-US" sz="1600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8268FF-FAAD-4992-81FC-F80DE1EBA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24" y="3554467"/>
                <a:ext cx="3333413" cy="338554"/>
              </a:xfrm>
              <a:prstGeom prst="rect">
                <a:avLst/>
              </a:prstGeom>
              <a:blipFill>
                <a:blip r:embed="rId14"/>
                <a:stretch>
                  <a:fillRect l="-914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186B631-C691-4BC1-9A09-F81727945AA5}"/>
                  </a:ext>
                </a:extLst>
              </p:cNvPr>
              <p:cNvSpPr/>
              <p:nvPr/>
            </p:nvSpPr>
            <p:spPr>
              <a:xfrm>
                <a:off x="797167" y="4254714"/>
                <a:ext cx="25070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600" dirty="0"/>
                  <a:t> 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186B631-C691-4BC1-9A09-F81727945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7" y="4254714"/>
                <a:ext cx="2507033" cy="338554"/>
              </a:xfrm>
              <a:prstGeom prst="rect">
                <a:avLst/>
              </a:prstGeom>
              <a:blipFill>
                <a:blip r:embed="rId15"/>
                <a:stretch>
                  <a:fillRect l="-1460" t="-7273" r="-243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EE69942-46D0-43E9-BF84-91C6FCBCDD29}"/>
                  </a:ext>
                </a:extLst>
              </p:cNvPr>
              <p:cNvSpPr/>
              <p:nvPr/>
            </p:nvSpPr>
            <p:spPr>
              <a:xfrm>
                <a:off x="792414" y="4968671"/>
                <a:ext cx="16845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600" dirty="0"/>
                  <a:t> )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EE69942-46D0-43E9-BF84-91C6FCBCD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4" y="4968671"/>
                <a:ext cx="1684500" cy="338554"/>
              </a:xfrm>
              <a:prstGeom prst="rect">
                <a:avLst/>
              </a:prstGeom>
              <a:blipFill>
                <a:blip r:embed="rId16"/>
                <a:stretch>
                  <a:fillRect l="-2174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4F5F2F7-075D-4F04-A24C-24F0569A84D3}"/>
                  </a:ext>
                </a:extLst>
              </p:cNvPr>
              <p:cNvSpPr/>
              <p:nvPr/>
            </p:nvSpPr>
            <p:spPr>
              <a:xfrm>
                <a:off x="805359" y="5730988"/>
                <a:ext cx="20227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banban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anas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4F5F2F7-075D-4F04-A24C-24F0569A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59" y="5730988"/>
                <a:ext cx="2022733" cy="338554"/>
              </a:xfrm>
              <a:prstGeom prst="rect">
                <a:avLst/>
              </a:prstGeom>
              <a:blipFill>
                <a:blip r:embed="rId17"/>
                <a:stretch>
                  <a:fillRect l="-1506" t="-7143" r="-90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1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" grpId="0"/>
      <p:bldP spid="5" grpId="0" animBg="1"/>
      <p:bldP spid="2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EE6-1933-4CE2-9541-ED4D1C46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 LCS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7FFAC-DAE9-4FAA-8F19-28140B213719}"/>
              </a:ext>
            </a:extLst>
          </p:cNvPr>
          <p:cNvSpPr txBox="1"/>
          <p:nvPr/>
        </p:nvSpPr>
        <p:spPr>
          <a:xfrm>
            <a:off x="1476939" y="1459420"/>
            <a:ext cx="1061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Problem	                Quantum Time 	     Quantum Query LB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DA90AC-E3B5-40AD-92A2-5E0D8E06194B}"/>
              </a:ext>
            </a:extLst>
          </p:cNvPr>
          <p:cNvCxnSpPr>
            <a:cxnSpLocks/>
          </p:cNvCxnSpPr>
          <p:nvPr/>
        </p:nvCxnSpPr>
        <p:spPr>
          <a:xfrm>
            <a:off x="880786" y="2117912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C5F3B-887B-4541-9D07-9457D6A8812B}"/>
              </a:ext>
            </a:extLst>
          </p:cNvPr>
          <p:cNvSpPr/>
          <p:nvPr/>
        </p:nvSpPr>
        <p:spPr>
          <a:xfrm>
            <a:off x="880786" y="2876880"/>
            <a:ext cx="376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Longest Common Substring (LCS)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/>
              <p:nvPr/>
            </p:nvSpPr>
            <p:spPr>
              <a:xfrm>
                <a:off x="5072238" y="3097169"/>
                <a:ext cx="131061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238" y="3097169"/>
                <a:ext cx="1310615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F78DF14-F8E4-4505-83B4-4A2E9E69D7FE}"/>
              </a:ext>
            </a:extLst>
          </p:cNvPr>
          <p:cNvSpPr/>
          <p:nvPr/>
        </p:nvSpPr>
        <p:spPr>
          <a:xfrm>
            <a:off x="5146811" y="3538122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/>
              <p:nvPr/>
            </p:nvSpPr>
            <p:spPr>
              <a:xfrm>
                <a:off x="8204147" y="2658632"/>
                <a:ext cx="130311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147" y="2658632"/>
                <a:ext cx="130311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AED9BB-1354-43B9-A7D7-B1B1187092BA}"/>
              </a:ext>
            </a:extLst>
          </p:cNvPr>
          <p:cNvSpPr/>
          <p:nvPr/>
        </p:nvSpPr>
        <p:spPr>
          <a:xfrm>
            <a:off x="6438942" y="3198174"/>
            <a:ext cx="708201" cy="339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F8A23A-4DB9-4DBF-B3B1-64B3552B6ECA}"/>
                  </a:ext>
                </a:extLst>
              </p:cNvPr>
              <p:cNvSpPr/>
              <p:nvPr/>
            </p:nvSpPr>
            <p:spPr>
              <a:xfrm>
                <a:off x="5115160" y="2217849"/>
                <a:ext cx="129458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5/6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F8A23A-4DB9-4DBF-B3B1-64B3552B6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60" y="2217849"/>
                <a:ext cx="129458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555C564-80A2-4D50-A73B-95662E7EAF28}"/>
              </a:ext>
            </a:extLst>
          </p:cNvPr>
          <p:cNvSpPr/>
          <p:nvPr/>
        </p:nvSpPr>
        <p:spPr>
          <a:xfrm>
            <a:off x="4632272" y="2658802"/>
            <a:ext cx="357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 Gall &amp; </a:t>
            </a:r>
            <a:r>
              <a:rPr lang="en-US" dirty="0" err="1"/>
              <a:t>Seddighin</a:t>
            </a:r>
            <a:r>
              <a:rPr lang="en-US" dirty="0"/>
              <a:t> (2020, ITCS’22)*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5E24A4-9469-446C-8E5E-0FFE43BDCFCA}"/>
                  </a:ext>
                </a:extLst>
              </p:cNvPr>
              <p:cNvSpPr txBox="1"/>
              <p:nvPr/>
            </p:nvSpPr>
            <p:spPr>
              <a:xfrm>
                <a:off x="880786" y="6305366"/>
                <a:ext cx="7604308" cy="34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* [LG-S] gave tight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algo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1600" dirty="0"/>
                  <a:t>-</a:t>
                </a:r>
                <a:r>
                  <a:rPr lang="en-US" sz="1600" dirty="0" err="1"/>
                  <a:t>approx</a:t>
                </a:r>
                <a:r>
                  <a:rPr lang="en-US" sz="1600" dirty="0"/>
                  <a:t> LCS in non-repetitive strings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5E24A4-9469-446C-8E5E-0FFE43BD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86" y="6305366"/>
                <a:ext cx="7604308" cy="347788"/>
              </a:xfrm>
              <a:prstGeom prst="rect">
                <a:avLst/>
              </a:prstGeom>
              <a:blipFill>
                <a:blip r:embed="rId6"/>
                <a:stretch>
                  <a:fillRect l="-401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23478E-DDB1-407A-B357-BE3E97A072D3}"/>
              </a:ext>
            </a:extLst>
          </p:cNvPr>
          <p:cNvCxnSpPr>
            <a:cxnSpLocks/>
          </p:cNvCxnSpPr>
          <p:nvPr/>
        </p:nvCxnSpPr>
        <p:spPr>
          <a:xfrm>
            <a:off x="838200" y="6298672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BA10B67-DD10-4DF5-B692-8A11B963DA34}"/>
                  </a:ext>
                </a:extLst>
              </p:cNvPr>
              <p:cNvSpPr/>
              <p:nvPr/>
            </p:nvSpPr>
            <p:spPr>
              <a:xfrm>
                <a:off x="4945975" y="3987052"/>
                <a:ext cx="5959590" cy="1002043"/>
              </a:xfrm>
              <a:prstGeom prst="wedgeRectCallout">
                <a:avLst>
                  <a:gd name="adj1" fmla="val 17779"/>
                  <a:gd name="adj2" fmla="val -1037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/>
                  <a:t>List </a:t>
                </a:r>
                <a:r>
                  <a:rPr lang="en-US" b="1" i="1" dirty="0" err="1"/>
                  <a:t>Disjointness</a:t>
                </a:r>
                <a:r>
                  <a:rPr lang="en-US" b="1" i="1" dirty="0"/>
                  <a:t> </a:t>
                </a:r>
                <a:r>
                  <a:rPr lang="en-US" dirty="0"/>
                  <a:t>Problem</a:t>
                </a:r>
              </a:p>
              <a:p>
                <a:r>
                  <a:rPr lang="en-US" b="1" dirty="0"/>
                  <a:t>Input: </a:t>
                </a:r>
                <a:r>
                  <a:rPr lang="en-US" dirty="0"/>
                  <a:t>Two integer lists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Output: </a:t>
                </a:r>
                <a:r>
                  <a:rPr lang="en-US" dirty="0"/>
                  <a:t>Return 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1" dirty="0"/>
                  <a:t>(</a:t>
                </a:r>
                <a:r>
                  <a:rPr lang="en-US" b="1" i="1" dirty="0" err="1"/>
                  <a:t>i.e</a:t>
                </a:r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𝐋𝐂𝐒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BA10B67-DD10-4DF5-B692-8A11B963D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75" y="3987052"/>
                <a:ext cx="5959590" cy="1002043"/>
              </a:xfrm>
              <a:prstGeom prst="wedgeRectCallout">
                <a:avLst>
                  <a:gd name="adj1" fmla="val 17779"/>
                  <a:gd name="adj2" fmla="val -103700"/>
                </a:avLst>
              </a:prstGeom>
              <a:blipFill>
                <a:blip r:embed="rId7"/>
                <a:stretch>
                  <a:fillRect l="-714" b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AC82E3F8-5432-454E-8D8B-555B42DFD3A8}"/>
              </a:ext>
            </a:extLst>
          </p:cNvPr>
          <p:cNvSpPr/>
          <p:nvPr/>
        </p:nvSpPr>
        <p:spPr>
          <a:xfrm>
            <a:off x="8017158" y="313053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Le Gall &amp; </a:t>
            </a:r>
            <a:r>
              <a:rPr lang="en-US" sz="1600" dirty="0" err="1"/>
              <a:t>Seddighin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6689F6-2168-40E2-BFDE-8D9B24762173}"/>
                  </a:ext>
                </a:extLst>
              </p:cNvPr>
              <p:cNvSpPr/>
              <p:nvPr/>
            </p:nvSpPr>
            <p:spPr>
              <a:xfrm>
                <a:off x="4945975" y="5054229"/>
                <a:ext cx="6096000" cy="6923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Quantum query LB: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(Aaronson &amp; Shi ’02)</a:t>
                </a:r>
              </a:p>
              <a:p>
                <a:r>
                  <a:rPr lang="en-US" dirty="0"/>
                  <a:t>Quantum walk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Ambainis</a:t>
                </a:r>
                <a:r>
                  <a:rPr lang="en-US" dirty="0"/>
                  <a:t> ’04)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6689F6-2168-40E2-BFDE-8D9B24762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75" y="5054229"/>
                <a:ext cx="6096000" cy="692305"/>
              </a:xfrm>
              <a:prstGeom prst="rect">
                <a:avLst/>
              </a:prstGeom>
              <a:blipFill>
                <a:blip r:embed="rId8"/>
                <a:stretch>
                  <a:fillRect l="-800" t="-877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E72CB3-FE0D-4A32-8EA9-59D808A8FACF}"/>
                  </a:ext>
                </a:extLst>
              </p:cNvPr>
              <p:cNvSpPr txBox="1"/>
              <p:nvPr/>
            </p:nvSpPr>
            <p:spPr>
              <a:xfrm>
                <a:off x="931240" y="3372241"/>
                <a:ext cx="38007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two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Output: </a:t>
                </a:r>
                <a:r>
                  <a:rPr lang="en-US" dirty="0"/>
                  <a:t>maximum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E72CB3-FE0D-4A32-8EA9-59D808A8F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0" y="3372241"/>
                <a:ext cx="3800732" cy="923330"/>
              </a:xfrm>
              <a:prstGeom prst="rect">
                <a:avLst/>
              </a:prstGeom>
              <a:blipFill>
                <a:blip r:embed="rId9"/>
                <a:stretch>
                  <a:fillRect l="-144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CACA0DC-D32E-46AB-9641-1BDFA1E98A68}"/>
              </a:ext>
            </a:extLst>
          </p:cNvPr>
          <p:cNvSpPr/>
          <p:nvPr/>
        </p:nvSpPr>
        <p:spPr>
          <a:xfrm>
            <a:off x="7250630" y="3559376"/>
            <a:ext cx="1486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reduction from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2A1064-3DBD-4A43-B558-021E6AA2080F}"/>
                  </a:ext>
                </a:extLst>
              </p:cNvPr>
              <p:cNvSpPr/>
              <p:nvPr/>
            </p:nvSpPr>
            <p:spPr>
              <a:xfrm>
                <a:off x="931240" y="4540024"/>
                <a:ext cx="33758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600" dirty="0"/>
                  <a:t> output =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5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2A1064-3DBD-4A43-B558-021E6AA20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0" y="4540024"/>
                <a:ext cx="3375861" cy="338554"/>
              </a:xfrm>
              <a:prstGeom prst="rect">
                <a:avLst/>
              </a:prstGeom>
              <a:blipFill>
                <a:blip r:embed="rId10"/>
                <a:stretch>
                  <a:fillRect l="-1083" t="-7273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A53F-372E-4778-9488-265324BC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LCS – Warm up </a:t>
            </a:r>
            <a:r>
              <a:rPr lang="en-US" sz="3600" dirty="0"/>
              <a:t>(Le Gall &amp; </a:t>
            </a:r>
            <a:r>
              <a:rPr lang="en-US" sz="3600" dirty="0" err="1"/>
              <a:t>Seddighin</a:t>
            </a:r>
            <a:r>
              <a:rPr lang="en-US" sz="3600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8E68C-A467-4D48-A961-5820F22CB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09513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i.e.,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Reduces to List </a:t>
                </a:r>
                <a:r>
                  <a:rPr lang="en-US" dirty="0" err="1"/>
                  <a:t>Disjointness</a:t>
                </a:r>
                <a:r>
                  <a:rPr lang="en-US" dirty="0"/>
                  <a:t> </a:t>
                </a:r>
                <a:endParaRPr lang="en-US" sz="2400" dirty="0"/>
              </a:p>
              <a:p>
                <a:pPr lvl="1"/>
                <a:r>
                  <a:rPr lang="en-US" sz="2000" dirty="0"/>
                  <a:t>each lexicographical comparison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/>
                  <a:t> quantum time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via </a:t>
                </a:r>
                <a:r>
                  <a:rPr lang="en-US" dirty="0" err="1"/>
                  <a:t>Ambainis</a:t>
                </a:r>
                <a:r>
                  <a:rPr lang="en-US" dirty="0"/>
                  <a:t>’ algorithm </a:t>
                </a:r>
                <a:r>
                  <a:rPr lang="en-US" sz="2400" dirty="0"/>
                  <a:t>(comparison-based version) </a:t>
                </a:r>
              </a:p>
              <a:p>
                <a:endParaRPr lang="en-US" sz="2400" dirty="0"/>
              </a:p>
              <a:p>
                <a:r>
                  <a:rPr lang="en-US" dirty="0"/>
                  <a:t>Considering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possible pairs is too wasteful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8E68C-A467-4D48-A961-5820F22CB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09513" cy="4667250"/>
              </a:xfrm>
              <a:blipFill>
                <a:blip r:embed="rId3"/>
                <a:stretch>
                  <a:fillRect l="-93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CBF0466-C98A-45CD-8C00-4CA631B48DDE}"/>
              </a:ext>
            </a:extLst>
          </p:cNvPr>
          <p:cNvGrpSpPr/>
          <p:nvPr/>
        </p:nvGrpSpPr>
        <p:grpSpPr>
          <a:xfrm>
            <a:off x="1463172" y="2644123"/>
            <a:ext cx="2754406" cy="1160109"/>
            <a:chOff x="8086164" y="1825625"/>
            <a:chExt cx="2754406" cy="11601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E7FE84-F65A-4A7D-88BA-D645FAB8E011}"/>
                </a:ext>
              </a:extLst>
            </p:cNvPr>
            <p:cNvSpPr/>
            <p:nvPr/>
          </p:nvSpPr>
          <p:spPr>
            <a:xfrm>
              <a:off x="8485094" y="2129839"/>
              <a:ext cx="2185147" cy="67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DF41E9B5-D029-4C2A-AB93-FC9E0D8E927D}"/>
                </a:ext>
              </a:extLst>
            </p:cNvPr>
            <p:cNvSpPr/>
            <p:nvPr/>
          </p:nvSpPr>
          <p:spPr>
            <a:xfrm>
              <a:off x="8485094" y="2235825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0F4B6-AD2F-4C35-B398-FCA2D4007D6E}"/>
                </a:ext>
              </a:extLst>
            </p:cNvPr>
            <p:cNvSpPr txBox="1"/>
            <p:nvPr/>
          </p:nvSpPr>
          <p:spPr>
            <a:xfrm rot="1412516">
              <a:off x="9598855" y="2390795"/>
              <a:ext cx="42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FBE5BFB-05DF-4C47-AE79-3C6019443AB4}"/>
                </a:ext>
              </a:extLst>
            </p:cNvPr>
            <p:cNvSpPr/>
            <p:nvPr/>
          </p:nvSpPr>
          <p:spPr>
            <a:xfrm>
              <a:off x="8583706" y="2367309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905D940-3E44-4F37-85CC-EE4181608C68}"/>
                </a:ext>
              </a:extLst>
            </p:cNvPr>
            <p:cNvSpPr/>
            <p:nvPr/>
          </p:nvSpPr>
          <p:spPr>
            <a:xfrm>
              <a:off x="8702489" y="2497490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3B95667-886C-40FD-9885-FDB68376CA2C}"/>
                </a:ext>
              </a:extLst>
            </p:cNvPr>
            <p:cNvSpPr/>
            <p:nvPr/>
          </p:nvSpPr>
          <p:spPr>
            <a:xfrm>
              <a:off x="10009094" y="2853972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3A5EC23-6144-46FE-ACCE-EC7E52FF2FC5}"/>
                </a:ext>
              </a:extLst>
            </p:cNvPr>
            <p:cNvSpPr/>
            <p:nvPr/>
          </p:nvSpPr>
          <p:spPr>
            <a:xfrm>
              <a:off x="9882469" y="2724358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D550E3-0E29-4067-A24C-EFC81F3DAF88}"/>
                    </a:ext>
                  </a:extLst>
                </p:cNvPr>
                <p:cNvSpPr txBox="1"/>
                <p:nvPr/>
              </p:nvSpPr>
              <p:spPr>
                <a:xfrm>
                  <a:off x="10351993" y="1825625"/>
                  <a:ext cx="4885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D550E3-0E29-4067-A24C-EFC81F3DA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1993" y="1825625"/>
                  <a:ext cx="488577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86059D-B81F-4C7E-941C-DF13177BD9FC}"/>
                    </a:ext>
                  </a:extLst>
                </p:cNvPr>
                <p:cNvSpPr txBox="1"/>
                <p:nvPr/>
              </p:nvSpPr>
              <p:spPr>
                <a:xfrm>
                  <a:off x="8256495" y="1841013"/>
                  <a:ext cx="4885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86059D-B81F-4C7E-941C-DF13177BD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495" y="1841013"/>
                  <a:ext cx="488577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0C92B2-ECF2-44D3-892C-D418BCE9FEED}"/>
                    </a:ext>
                  </a:extLst>
                </p:cNvPr>
                <p:cNvSpPr txBox="1"/>
                <p:nvPr/>
              </p:nvSpPr>
              <p:spPr>
                <a:xfrm>
                  <a:off x="8487233" y="2578821"/>
                  <a:ext cx="4885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0C92B2-ECF2-44D3-892C-D418BCE9F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233" y="2578821"/>
                  <a:ext cx="48857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ECE93E-809E-4C19-8CF3-3DE1AC61D02E}"/>
                    </a:ext>
                  </a:extLst>
                </p:cNvPr>
                <p:cNvSpPr txBox="1"/>
                <p:nvPr/>
              </p:nvSpPr>
              <p:spPr>
                <a:xfrm>
                  <a:off x="9110383" y="2592765"/>
                  <a:ext cx="6611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ECE93E-809E-4C19-8CF3-3DE1AC61D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83" y="2592765"/>
                  <a:ext cx="66114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E78891-AC64-461B-833F-E111467C9B48}"/>
                    </a:ext>
                  </a:extLst>
                </p:cNvPr>
                <p:cNvSpPr txBox="1"/>
                <p:nvPr/>
              </p:nvSpPr>
              <p:spPr>
                <a:xfrm>
                  <a:off x="8086164" y="1985769"/>
                  <a:ext cx="488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E78891-AC64-461B-833F-E111467C9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164" y="1985769"/>
                  <a:ext cx="488577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3445FA-5696-4235-9763-9E3B8477BAD7}"/>
              </a:ext>
            </a:extLst>
          </p:cNvPr>
          <p:cNvGrpSpPr/>
          <p:nvPr/>
        </p:nvGrpSpPr>
        <p:grpSpPr>
          <a:xfrm>
            <a:off x="4795804" y="2671633"/>
            <a:ext cx="2754406" cy="1160109"/>
            <a:chOff x="8086164" y="1825625"/>
            <a:chExt cx="2754406" cy="116010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255DF1-5E2A-4777-80AB-5D5CDFCB9164}"/>
                </a:ext>
              </a:extLst>
            </p:cNvPr>
            <p:cNvSpPr/>
            <p:nvPr/>
          </p:nvSpPr>
          <p:spPr>
            <a:xfrm>
              <a:off x="8485094" y="2129839"/>
              <a:ext cx="2185147" cy="67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AE356675-23B8-4E23-B38A-8CAB042A933A}"/>
                </a:ext>
              </a:extLst>
            </p:cNvPr>
            <p:cNvSpPr/>
            <p:nvPr/>
          </p:nvSpPr>
          <p:spPr>
            <a:xfrm>
              <a:off x="8485094" y="2235825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E369C9-0318-40AD-880D-B67DDFFF931E}"/>
                </a:ext>
              </a:extLst>
            </p:cNvPr>
            <p:cNvSpPr txBox="1"/>
            <p:nvPr/>
          </p:nvSpPr>
          <p:spPr>
            <a:xfrm rot="1412516">
              <a:off x="9598855" y="2390795"/>
              <a:ext cx="42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C3446F4-3385-4408-84F6-E9E97CC79908}"/>
                </a:ext>
              </a:extLst>
            </p:cNvPr>
            <p:cNvSpPr/>
            <p:nvPr/>
          </p:nvSpPr>
          <p:spPr>
            <a:xfrm>
              <a:off x="8583706" y="2367309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8EE8E8F3-64E8-4405-9212-B75DE7ECB856}"/>
                </a:ext>
              </a:extLst>
            </p:cNvPr>
            <p:cNvSpPr/>
            <p:nvPr/>
          </p:nvSpPr>
          <p:spPr>
            <a:xfrm>
              <a:off x="8702489" y="2497490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805E9D6C-B3D7-44B8-ACDA-4BBDF05E47AF}"/>
                </a:ext>
              </a:extLst>
            </p:cNvPr>
            <p:cNvSpPr/>
            <p:nvPr/>
          </p:nvSpPr>
          <p:spPr>
            <a:xfrm>
              <a:off x="10009094" y="2853972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CF88F6F-6942-4AEE-B189-769FC2894D10}"/>
                </a:ext>
              </a:extLst>
            </p:cNvPr>
            <p:cNvSpPr/>
            <p:nvPr/>
          </p:nvSpPr>
          <p:spPr>
            <a:xfrm>
              <a:off x="9882469" y="2724358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E85E35-29FF-4000-A64E-6FFDA5878A57}"/>
                    </a:ext>
                  </a:extLst>
                </p:cNvPr>
                <p:cNvSpPr txBox="1"/>
                <p:nvPr/>
              </p:nvSpPr>
              <p:spPr>
                <a:xfrm>
                  <a:off x="10351993" y="1825625"/>
                  <a:ext cx="4885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E85E35-29FF-4000-A64E-6FFDA5878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1993" y="1825625"/>
                  <a:ext cx="488577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DD7B27C-80D9-43D1-BD5A-F775BD6F9E37}"/>
                    </a:ext>
                  </a:extLst>
                </p:cNvPr>
                <p:cNvSpPr txBox="1"/>
                <p:nvPr/>
              </p:nvSpPr>
              <p:spPr>
                <a:xfrm>
                  <a:off x="8256495" y="1841013"/>
                  <a:ext cx="4885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DD7B27C-80D9-43D1-BD5A-F775BD6F9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495" y="1841013"/>
                  <a:ext cx="48857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D2F9AA5-4372-4586-AE2A-3DD32697E87F}"/>
                    </a:ext>
                  </a:extLst>
                </p:cNvPr>
                <p:cNvSpPr txBox="1"/>
                <p:nvPr/>
              </p:nvSpPr>
              <p:spPr>
                <a:xfrm>
                  <a:off x="8487233" y="2578821"/>
                  <a:ext cx="4885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D2F9AA5-4372-4586-AE2A-3DD32697E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233" y="2578821"/>
                  <a:ext cx="488577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331E9AF-5110-4829-B189-7130AE3AA974}"/>
                    </a:ext>
                  </a:extLst>
                </p:cNvPr>
                <p:cNvSpPr txBox="1"/>
                <p:nvPr/>
              </p:nvSpPr>
              <p:spPr>
                <a:xfrm>
                  <a:off x="9110383" y="2592765"/>
                  <a:ext cx="6611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331E9AF-5110-4829-B189-7130AE3AA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83" y="2592765"/>
                  <a:ext cx="661147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B966AC-93C8-48AB-9A41-F5FF218116FB}"/>
                    </a:ext>
                  </a:extLst>
                </p:cNvPr>
                <p:cNvSpPr txBox="1"/>
                <p:nvPr/>
              </p:nvSpPr>
              <p:spPr>
                <a:xfrm>
                  <a:off x="8086164" y="1985769"/>
                  <a:ext cx="488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B966AC-93C8-48AB-9A41-F5FF21811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164" y="1985769"/>
                  <a:ext cx="488577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44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1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CFB0DA-D586-4D3E-8374-CF73C48F69F2}"/>
              </a:ext>
            </a:extLst>
          </p:cNvPr>
          <p:cNvSpPr/>
          <p:nvPr/>
        </p:nvSpPr>
        <p:spPr>
          <a:xfrm>
            <a:off x="5473235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EB2008-0BE1-435D-959E-2FC5438BE4F3}"/>
              </a:ext>
            </a:extLst>
          </p:cNvPr>
          <p:cNvSpPr/>
          <p:nvPr/>
        </p:nvSpPr>
        <p:spPr>
          <a:xfrm>
            <a:off x="5064292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8F7429-184B-4D0A-B195-96D7C5B04B8A}"/>
              </a:ext>
            </a:extLst>
          </p:cNvPr>
          <p:cNvSpPr/>
          <p:nvPr/>
        </p:nvSpPr>
        <p:spPr>
          <a:xfrm>
            <a:off x="4857882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E74FA1-1051-4C2A-97E5-D4B4B5F440A9}"/>
              </a:ext>
            </a:extLst>
          </p:cNvPr>
          <p:cNvSpPr/>
          <p:nvPr/>
        </p:nvSpPr>
        <p:spPr>
          <a:xfrm>
            <a:off x="4020954" y="5895646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3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38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3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E8EB6-28F5-4CD6-97E5-7A35C117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Anchoring for LCS </a:t>
            </a:r>
            <a:r>
              <a:rPr lang="en-US" sz="1600" dirty="0"/>
              <a:t>[SV13, CCIKPRRW18, ACPR19, ACPR20, BGKK20, CGP20, CKPR21, …]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062448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? )</a:t>
                </a:r>
              </a:p>
              <a:p>
                <a:r>
                  <a:rPr lang="en-US" sz="2400" dirty="0"/>
                  <a:t>Construct </a:t>
                </a:r>
                <a:r>
                  <a:rPr lang="en-US" sz="2400" i="1" dirty="0"/>
                  <a:t>anchor sets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such that: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exists </a:t>
                </a:r>
                <a:r>
                  <a:rPr lang="en-US" b="1" dirty="0"/>
                  <a:t>anchored</a:t>
                </a:r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common substring.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062448" cy="5032375"/>
              </a:xfrm>
              <a:blipFill>
                <a:blip r:embed="rId3"/>
                <a:stretch>
                  <a:fillRect l="-71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3213"/>
              </p:ext>
            </p:extLst>
          </p:nvPr>
        </p:nvGraphicFramePr>
        <p:xfrm>
          <a:off x="3387911" y="5242129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4469"/>
              </p:ext>
            </p:extLst>
          </p:nvPr>
        </p:nvGraphicFramePr>
        <p:xfrm>
          <a:off x="3390435" y="5812050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72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72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9BDA9-F10E-4FBF-94CD-6C005163E4B0}"/>
                  </a:ext>
                </a:extLst>
              </p:cNvPr>
              <p:cNvSpPr txBox="1"/>
              <p:nvPr/>
            </p:nvSpPr>
            <p:spPr>
              <a:xfrm>
                <a:off x="3059568" y="579502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9BDA9-F10E-4FBF-94CD-6C005163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68" y="5795024"/>
                <a:ext cx="3194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20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animBg="1"/>
      <p:bldP spid="16" grpId="0" uiExpand="1" animBg="1"/>
      <p:bldP spid="15" grpId="0" uiExpand="1" animBg="1"/>
      <p:bldP spid="14" grpId="0" uiExpand="1" animBg="1"/>
      <p:bldP spid="13" grpId="0" uiExpand="1" animBg="1"/>
      <p:bldP spid="12" grpId="0" uiExpand="1" animBg="1"/>
      <p:bldP spid="11" grpId="0" uiExpand="1" animBg="1"/>
      <p:bldP spid="10" grpId="0" uiExpand="1" animBg="1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22730</TotalTime>
  <Words>2671</Words>
  <Application>Microsoft Office PowerPoint</Application>
  <PresentationFormat>Widescreen</PresentationFormat>
  <Paragraphs>473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Merriweather</vt:lpstr>
      <vt:lpstr>等线</vt:lpstr>
      <vt:lpstr>等线 Light</vt:lpstr>
      <vt:lpstr>Arial</vt:lpstr>
      <vt:lpstr>Calibri</vt:lpstr>
      <vt:lpstr>Calibri Light</vt:lpstr>
      <vt:lpstr>Cambria Math</vt:lpstr>
      <vt:lpstr>Courier New</vt:lpstr>
      <vt:lpstr>Office Theme</vt:lpstr>
      <vt:lpstr>Near-Optimal Quantum Algorithms  for String Problems </vt:lpstr>
      <vt:lpstr>Basic Problems in Stringology</vt:lpstr>
      <vt:lpstr>Quantum Black-box Model</vt:lpstr>
      <vt:lpstr>Simple Example: Longest Common Prefix</vt:lpstr>
      <vt:lpstr>Previous Sublinear Quantum Algorithms</vt:lpstr>
      <vt:lpstr>Our Results</vt:lpstr>
      <vt:lpstr>This talk: LCS</vt:lpstr>
      <vt:lpstr>LCS – Warm up (Le Gall &amp; Seddighin)</vt:lpstr>
      <vt:lpstr>Anchoring for LCS [SV13, CCIKPRRW18, ACPR19, ACPR20, BGKK20, CGP20, CKPR21, …]</vt:lpstr>
      <vt:lpstr>Anchoring for LCS [SV13, CCIKPRRW18, ACPR19, ACPR20, BGKK20, CGP20, CKPR21, …]</vt:lpstr>
      <vt:lpstr>Anchoring for LCS [SV13, CCIKPRRW18, ACPR19, ACPR20, BGKK20, CGP20, CKPR21, …]</vt:lpstr>
      <vt:lpstr>Algorithm outline</vt:lpstr>
      <vt:lpstr>Difference Cover [Mae85, BK03]</vt:lpstr>
      <vt:lpstr>Approximate Difference Cover</vt:lpstr>
      <vt:lpstr>τ-string synchronizing set [KK19]</vt:lpstr>
      <vt:lpstr>Periodic case</vt:lpstr>
      <vt:lpstr>Algorithm outline</vt:lpstr>
      <vt:lpstr>Open Problem</vt:lpstr>
      <vt:lpstr>Finding a witness pair using quantum walks</vt:lpstr>
      <vt:lpstr>Finding a witness pair using quantum walks</vt:lpstr>
      <vt:lpstr>Finding a witness pair using quantum walks</vt:lpstr>
      <vt:lpstr>Time complexity of checking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Near-Optimal Quantum Algorithms for String Problems </dc:title>
  <dc:creator>Ce Jin</dc:creator>
  <cp:lastModifiedBy>Ce Jin</cp:lastModifiedBy>
  <cp:revision>954</cp:revision>
  <dcterms:created xsi:type="dcterms:W3CDTF">2021-12-16T19:28:26Z</dcterms:created>
  <dcterms:modified xsi:type="dcterms:W3CDTF">2022-01-12T17:54:33Z</dcterms:modified>
</cp:coreProperties>
</file>