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5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80" r:id="rId10"/>
    <p:sldId id="281" r:id="rId11"/>
    <p:sldId id="268" r:id="rId12"/>
    <p:sldId id="264" r:id="rId13"/>
    <p:sldId id="266" r:id="rId14"/>
    <p:sldId id="267" r:id="rId15"/>
    <p:sldId id="269" r:id="rId16"/>
    <p:sldId id="271" r:id="rId17"/>
    <p:sldId id="265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3CD5790-FAF3-4E27-BA57-96CE08E5B5B9}">
          <p14:sldIdLst>
            <p14:sldId id="256"/>
            <p14:sldId id="257"/>
            <p14:sldId id="258"/>
            <p14:sldId id="260"/>
            <p14:sldId id="259"/>
          </p14:sldIdLst>
        </p14:section>
        <p14:section name="dyer" id="{70835878-9700-4BEE-B10F-F1208B7F59ED}">
          <p14:sldIdLst>
            <p14:sldId id="262"/>
            <p14:sldId id="263"/>
            <p14:sldId id="261"/>
            <p14:sldId id="280"/>
            <p14:sldId id="281"/>
          </p14:sldIdLst>
        </p14:section>
        <p14:section name="boundedratio" id="{8982355F-E638-4B20-B981-F89AF6F8E928}">
          <p14:sldIdLst>
            <p14:sldId id="268"/>
            <p14:sldId id="264"/>
            <p14:sldId id="266"/>
            <p14:sldId id="267"/>
            <p14:sldId id="269"/>
            <p14:sldId id="271"/>
            <p14:sldId id="265"/>
            <p14:sldId id="272"/>
            <p14:sldId id="273"/>
          </p14:sldIdLst>
        </p14:section>
        <p14:section name="generalcase" id="{F46B0C3C-E895-42B0-95BF-568C7E9F4447}">
          <p14:sldIdLst>
            <p14:sldId id="274"/>
            <p14:sldId id="275"/>
            <p14:sldId id="276"/>
            <p14:sldId id="277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 Jin" initials="CJ" lastIdx="1" clrIdx="0">
    <p:extLst>
      <p:ext uri="{19B8F6BF-5375-455C-9EA6-DF929625EA0E}">
        <p15:presenceInfo xmlns:p15="http://schemas.microsoft.com/office/powerpoint/2012/main" userId="c58415460e0be8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8" autoAdjust="0"/>
    <p:restoredTop sz="86540" autoAdjust="0"/>
  </p:normalViewPr>
  <p:slideViewPr>
    <p:cSldViewPr snapToGrid="0">
      <p:cViewPr varScale="1">
        <p:scale>
          <a:sx n="86" d="100"/>
          <a:sy n="86" d="100"/>
        </p:scale>
        <p:origin x="8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2T13:02:59.0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1855 167 8431 0 0,'0'0'766'0'0,"-2"-1"-628"0"0,1 0-136 0 0,0 0-1 0 0,-1 0 1 0 0,1 0-1 0 0,0 0 0 0 0,0-1 1 0 0,0 1-1 0 0,1 0 0 0 0,-1 0 1 0 0,0 0-1 0 0,0-1 1 0 0,0 1-1 0 0,1-1 0 0 0,-1 1 1 0 0,1 0-1 0 0,-1-1 0 0 0,1-1 1 0 0,-7-34 430 0 0,-1-3 531 0 0,6 36-842 0 0,0 0 1 0 0,0 1-1 0 0,0-1 1 0 0,0 0-1 0 0,-1 1 1 0 0,1 0-1 0 0,-1-1 1 0 0,0 1-1 0 0,0 0 1 0 0,0 0-1 0 0,0 1 1 0 0,0-1-1 0 0,-1 1 1 0 0,0-1-1 0 0,1 1 1 0 0,-1 0-1 0 0,0 0 1 0 0,0 1-1 0 0,0-1 1 0 0,-7-1-1 0 0,2 1 70 0 0,0 1 0 0 0,-1 0 0 0 0,1 0 0 0 0,-1 1 0 0 0,0 0 0 0 0,1 1-1 0 0,-1 0 1 0 0,-11 2 0 0 0,-27 7 186 0 0,-253 61 1800 0 0,251-56-1672 0 0,0 3 1 0 0,1 1 0 0 0,-86 49-1 0 0,-115 94 782 0 0,134-84-717 0 0,58-38-211 0 0,1 2 0 0 0,-74 73-1 0 0,94-77-199 0 0,2 1 0 0 0,2 1-1 0 0,-57 89 1 0 0,53-68-16 0 0,14-25 62 0 0,-35 74-1 0 0,39-64-101 0 0,2 0-1 0 0,2 2 0 0 0,2 0 1 0 0,-9 68-1 0 0,14-27-54 0 0,4 1 0 0 0,4 0 0 0 0,14 103 0 0 0,-6-142-16 0 0,2-1 0 0 0,2 0 0 0 0,2-1 0 0 0,2-1 0 0 0,28 59 0 0 0,11 23-32 0 0,-30-66 0 0 0,2 0 0 0 0,4-2 0 0 0,48 74 0 0 0,-49-94 39 0 0,2-2-1 0 0,2-1 0 0 0,1-1 1 0 0,63 50-1 0 0,-46-44-38 0 0,-2 2 0 0 0,-2 2 0 0 0,-2 2 0 0 0,43 63 0 0 0,-56-68 52 0 0,3-2 1 0 0,50 49-1 0 0,-62-70-23 0 0,1 0 1 0 0,1-2-1 0 0,1-1 1 0 0,1-2-1 0 0,37 19 0 0 0,274 100 52 0 0,-220-92-24 0 0,-89-34 3 0 0,2 0 0 0 0,-1-2-1 0 0,1-2 1 0 0,46 4 0 0 0,131-7 53 0 0,-95-4-55 0 0,104-5 2 0 0,-177 2-42 0 0,-1-1 1 0 0,0-3-1 0 0,52-15 1 0 0,-62 12 26 0 0,-1-1 0 0 0,0-1 0 0 0,34-23 0 0 0,76-59 28 0 0,139-126 71 0 0,-235 188 39 0 0,-1-1 1 0 0,-1-3-1 0 0,63-74 0 0 0,-81 81-167 0 0,-7 12-1 0 0,-1-1-1 0 0,-1-1 0 0 0,-1 0 0 0 0,-1-1 1 0 0,15-32-1 0 0,-1-23 9 0 0,-4-2 0 0 0,-3 0 1 0 0,14-126-1 0 0,-15 76-49 0 0,-5 50 301 0 0,3-121 0 0 0,-15 103 19 0 0,-2-96-224 0 0,-9 69-43 0 0,-32-158-1 0 0,31 239-92 0 0,-3 2 0 0 0,-1 0-1 0 0,-2 1 1 0 0,-23-41-1 0 0,12 32 232 0 0,-3 0 0 0 0,-46-56 0 0 0,-82-77-203 0 0,153 175 51 0 0,-27-31 29 0 0,-3 2-1 0 0,0 1 1 0 0,-3 2 0 0 0,-44-29 0 0 0,-6-3-42 0 0,14 8 0 0 0,43 33 0 0 0,-57-47 0 0 0,42 39 0 0 0,-1 4 0 0 0,9 3-85 0 0,0 2-1 0 0,-78-30 1 0 0,-45 3 260 0 0,85 35-105 0 0,40 8-37 0 0,-42-12 1 0 0,9-9-34 0 0,68 27 0 0 0,0-1 0 0 0,0 1 0 0 0,1-1 0 0 0,-1 1 0 0 0,0-1 0 0 0,1 0 0 0 0,-1 1 0 0 0,0-1 0 0 0,1 0 0 0 0,-1 0 0 0 0,-1-2 0 0 0,1 2 0 0 0,1 0 0 0 0,0 1 0 0 0,0-1 0 0 0,0 1 0 0 0,-1-1 0 0 0,1 1 0 0 0,0 0 0 0 0,-1-1 0 0 0,1 1 0 0 0,0 0 0 0 0,-1 0 0 0 0,1 0 0 0 0,0 0 0 0 0,-1 0 0 0 0,-1 1 0 0 0,-8-3 0 0 0,-24-1 0 0 0,19 5 0 0 0,12-2-24 0 0,-1 1 0 0 0,1 0 0 0 0,0 0-1 0 0,0 0 1 0 0,-1 0 0 0 0,1 1 0 0 0,-7 3 0 0 0,6-1-22 0 0,4-3-65 0 0,-1 1 0 0 0,1-1 0 0 0,0 1 0 0 0,-1-1-1 0 0,1 1 1 0 0,0 0 0 0 0,1 0 0 0 0,-1 0 0 0 0,0-1-1 0 0,0 1 1 0 0,1 0 0 0 0,-2 3 0 0 0,0 2-490 0 0,-2 4-1991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2T13:05:16.398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1130 27 8287 0 0,'-9'-4'139'0'0,"0"0"0"0"0,0 0 0 0 0,-1 1 0 0 0,1 0 1 0 0,-1 1-1 0 0,0 0 0 0 0,1 0 0 0 0,-1 1 0 0 0,0 0 0 0 0,0 1 0 0 0,0 0 0 0 0,0 1 0 0 0,0 0 0 0 0,1 0 0 0 0,-1 1 0 0 0,0 0 0 0 0,-15 6 0 0 0,5-1-188 0 0,-1 1 0 0 0,2 1 0 0 0,-1 1 1 0 0,1 1-1 0 0,0 0 0 0 0,1 1 0 0 0,-18 17 0 0 0,10-3 64 0 0,1 2 0 0 0,1 0 0 0 0,1 2 0 0 0,2 1-1 0 0,-19 34 1 0 0,-48 68 168 0 0,75-116-233 0 0,-1-1-1 0 0,-1 0 0 0 0,0-1 1 0 0,-2 0-1 0 0,-25 18 0 0 0,41-33 51 0 0,-62 42-14 0 0,-86 73 0 0 0,130-98 20 0 0,2 1 0 0 0,0 0 0 0 0,1 2 0 0 0,0 0-1 0 0,2 0 1 0 0,0 2 0 0 0,2-1 0 0 0,-16 36-1 0 0,22-41-4 0 0,0-3-3 0 0,0 1 1 0 0,2 0-1 0 0,-1 0 1 0 0,2 0-1 0 0,0 0 0 0 0,0 0 1 0 0,0 24-1 0 0,3-38-17 0 0,0 0 0 0 0,0 0 0 0 0,0 1-1 0 0,0-1 1 0 0,0 0 0 0 0,1 1 0 0 0,-1-1 0 0 0,0 0-1 0 0,0 0 1 0 0,0 1 0 0 0,0-1 0 0 0,0 0 0 0 0,1 0-1 0 0,-1 1 1 0 0,0-1 0 0 0,0 0 0 0 0,0 0-1 0 0,1 1 1 0 0,-1-1 0 0 0,0 0 0 0 0,0 0 0 0 0,1 0-1 0 0,-1 0 1 0 0,0 1 0 0 0,1-1 0 0 0,-1 0 0 0 0,0 0-1 0 0,0 0 1 0 0,1 0 0 0 0,-1 0 0 0 0,0 0-1 0 0,1 0 1 0 0,-1 0 0 0 0,0 0 0 0 0,1 0 0 0 0,-1 0-1 0 0,0 0 1 0 0,0 0 0 0 0,1 0 0 0 0,10-3-988 0 0,-11 3 990 0 0,13-5-3139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0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278 114 1839 0 0,'-3'0'134'0'0,"-49"16"1029"0"0,36-12 2165 0 0,0 1 0 0 0,0 1 0 0 0,-18 8 0 0 0,27-10-2716 0 0,0 0 0 0 0,-12 10-1 0 0,9-4-516 0 0,1 0 0 0 0,0 1-1 0 0,0 0 1 0 0,1 1 0 0 0,0 0-1 0 0,1 0 1 0 0,0 0 0 0 0,-5 16-1 0 0,6-11-151 0 0,0 1 0 0 0,1 0 0 0 0,1 0 0 0 0,1 0 1 0 0,1 0-1 0 0,0 1 0 0 0,1-1 0 0 0,1 1 0 0 0,1-1 0 0 0,1 1 0 0 0,0-1 0 0 0,1 0 0 0 0,1 0 0 0 0,1 0 0 0 0,1 0 0 0 0,7 17 0 0 0,-8-25 18 0 0,0-1-1 0 0,1 1 1 0 0,0-1-1 0 0,1-1 1 0 0,0 1-1 0 0,0-1 1 0 0,1 0-1 0 0,0 0 1 0 0,0-1-1 0 0,1 0 1 0 0,18 10-1 0 0,2 0-92 0 0,1-2-1 0 0,50 17 0 0 0,-56-23 138 0 0,1-2 0 0 0,0-1 0 0 0,1-1 0 0 0,-1-1 0 0 0,35 1 0 0 0,-25-5 6 0 0,-1-1 0 0 0,1-2 1 0 0,50-10-1 0 0,-46 4 13 0 0,0-2 1 0 0,-1-2-1 0 0,-1-1 0 0 0,0-2 1 0 0,-1-1-1 0 0,-1-2 0 0 0,49-35 1 0 0,-72 46 5 0 0,9-6 26 0 0,-2-1 1 0 0,1 0 0 0 0,-2-2-1 0 0,18-19 1 0 0,-27 26 2 0 0,-1-1 1 0 0,0 0-1 0 0,0-1 0 0 0,-1 0 1 0 0,-1 0-1 0 0,0 0 0 0 0,0-1 1 0 0,-1 0-1 0 0,5-23 0 0 0,-8 24-11 0 0,0 5 40 0 0,0 0 1 0 0,-1 1 0 0 0,0-1-1 0 0,-1 0 1 0 0,1 0-1 0 0,-1 0 1 0 0,-1 0 0 0 0,1 0-1 0 0,-1 0 1 0 0,0 1-1 0 0,-4-12 1 0 0,-1 3 65 0 0,0 1 0 0 0,0 0 0 0 0,-2 0 0 0 0,0 0-1 0 0,0 1 1 0 0,-1 1 0 0 0,-1 0 0 0 0,-21-21 0 0 0,10 14-35 0 0,0 1 0 0 0,-2 2 0 0 0,0 0 0 0 0,-1 2-1 0 0,0 0 1 0 0,-1 2 0 0 0,-1 0 0 0 0,0 2 0 0 0,0 1 0 0 0,-50-10 0 0 0,50 14-580 0 0,-1 2 1 0 0,1 1 0 0 0,0 1 0 0 0,-1 1 0 0 0,1 1 0 0 0,-1 2 0 0 0,-26 6 0 0 0,37-6-1733 0 0,-1-1-3905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0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15663 0 0,'0'0'1672'0'0,"-2"17"-1672"0"0,7 2 968 0 0,4-3 144 0 0,5 0 24 0 0,5 1 8 0 0,6-2-1016 0 0,3 3-208 0 0,3-3-40 0 0,5 2-8 0 0,4-1-976 0 0,5 5-200 0 0,2-1-40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0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528 284 1375 0 0,'0'-2'107'0'0,"-1"-3"358"0"0,0 0 0 0 0,0 1-1 0 0,0-1 1 0 0,-1 1 0 0 0,0-1-1 0 0,0 1 1 0 0,0-1 0 0 0,0 1 0 0 0,-1 0-1 0 0,1 0 1 0 0,-1 0 0 0 0,0 0-1 0 0,0 0 1 0 0,-1 1 0 0 0,1 0 0 0 0,-1-1-1 0 0,0 1 1 0 0,-7-5 0 0 0,5 5 190 0 0,0 0 0 0 0,-1 0 0 0 0,1 0 0 0 0,-1 1-1 0 0,0 0 1 0 0,-11-2 0 0 0,9 3-576 0 0,0 0 0 0 0,-16 0 0 0 0,6 2 89 0 0,0 1 0 0 0,0 0 0 0 0,1 2 0 0 0,-1 0 0 0 0,1 1 1 0 0,0 1-1 0 0,0 0 0 0 0,0 1 0 0 0,1 2 0 0 0,0-1 0 0 0,1 2 0 0 0,0 0 1 0 0,0 1-1 0 0,1 1 0 0 0,0 0 0 0 0,-18 21 0 0 0,25-24-169 0 0,1 1 0 0 0,1 1 0 0 0,0-1 0 0 0,0 1 0 0 0,1 0 0 0 0,0 0 0 0 0,1 0 0 0 0,0 1 0 0 0,1-1 0 0 0,0 1 0 0 0,1 0 0 0 0,0 0 0 0 0,1 0 0 0 0,0 0 0 0 0,1 1 0 0 0,1-1 0 0 0,0 0-1 0 0,0 0 1 0 0,1 0 0 0 0,1 0 0 0 0,0 0 0 0 0,0-1 0 0 0,1 1 0 0 0,1-1 0 0 0,0 0 0 0 0,1 0 0 0 0,0-1 0 0 0,0 0 0 0 0,1 0 0 0 0,0 0 0 0 0,16 16 0 0 0,-9-13-117 0 0,1-1 0 0 0,0-1 0 0 0,1 0 0 0 0,0 0 0 0 0,1-2 0 0 0,0 0 0 0 0,1-1 0 0 0,-1-1-1 0 0,1-1 1 0 0,31 8 0 0 0,-27-10 108 0 0,1-1 0 0 0,0 0 0 0 0,0-2-1 0 0,0 0 1 0 0,0-2 0 0 0,0-1 0 0 0,0 0-1 0 0,34-9 1 0 0,-18 0 17 0 0,0-1 0 0 0,0-2 0 0 0,51-27 0 0 0,-68 29 89 0 0,0-1 0 0 0,-1 0 0 0 0,0-2 1 0 0,-1-1-1 0 0,-1 0 0 0 0,30-33 1 0 0,-41 39 81 0 0,-1 0-1 0 0,0-1 1 0 0,0 1 0 0 0,-1-1 0 0 0,0-1 0 0 0,-1 1 0 0 0,0-1 0 0 0,-1 0 0 0 0,-1 0 0 0 0,0-1 0 0 0,0 1 0 0 0,-1-1 0 0 0,-1 1 0 0 0,0-1 0 0 0,0 0 0 0 0,-2 0-1 0 0,1 1 1 0 0,-2-1 0 0 0,0 1 0 0 0,0-1 0 0 0,-5-14 0 0 0,0 7 115 0 0,-14-38 458 0 0,18 52-680 0 0,0-1 0 0 0,-1 1 1 0 0,0-1-1 0 0,0 1 0 0 0,0 0 1 0 0,-7-7-1 0 0,-8-4 47 0 0,0 0 0 0 0,-1 2 1 0 0,-1 0-1 0 0,-39-20 0 0 0,24 17 35 0 0,-1 1 0 0 0,-50-14-1 0 0,71 26-455 0 0,0 2 0 0 0,1 0 0 0 0,-1 0 0 0 0,-1 2 0 0 0,1 0 0 0 0,-26 1 0 0 0,29 2-178 0 0,0-1 0 0 0,0 2 0 0 0,0 0-1 0 0,0 0 1 0 0,1 1 0 0 0,0 0 0 0 0,0 2-1 0 0,-19 9 1 0 0,13-2-5979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0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1166 10591 0 0,'0'0'819'0'0,"-9"-3"-502"0"0,9 2-285 0 0,-1 1 0 0 0,0-1-1 0 0,0 1 1 0 0,0-1 0 0 0,0 0 0 0 0,0 0-1 0 0,0 1 1 0 0,1-1 0 0 0,-1 0-1 0 0,0 0 1 0 0,1 0 0 0 0,-1 0-1 0 0,0 1 1 0 0,1-1 0 0 0,-1 0-1 0 0,1 0 1 0 0,-1 0 0 0 0,1 0 0 0 0,0-1-1 0 0,0 1 1 0 0,-1 0 0 0 0,1 0-1 0 0,0 0 1 0 0,0 0 0 0 0,0 0-1 0 0,0 0 1 0 0,0 0 0 0 0,0 0 0 0 0,0 0-1 0 0,0 0 1 0 0,1-1 0 0 0,-1 1-1 0 0,0 0 1 0 0,1 0 0 0 0,-1 0-1 0 0,1 0 1 0 0,0-1 0 0 0,3-5 314 0 0,0 1 0 0 0,0 0 0 0 0,1-1 0 0 0,7-7 0 0 0,-3 4-139 0 0,243-285 447 0 0,25 25-692 0 0,-214 217-20 0 0,-3-4 0 0 0,77-91 0 0 0,-112 117 58 0 0,64-78 0 0 0,-74 94 0 0 0,0-1 0 0 0,2 2 0 0 0,-1 0 0 0 0,25-15 0 0 0,-35 25 0 0 0,-1 1 0 0 0,1 0 0 0 0,0 0 0 0 0,0 1 0 0 0,0-1 0 0 0,0 1 0 0 0,12-2 0 0 0,-16 4 0 0 0,1 0 0 0 0,0 0 0 0 0,0 0 0 0 0,0 0 0 0 0,-1 1 0 0 0,1-1 0 0 0,0 1 0 0 0,-1-1 0 0 0,1 1 0 0 0,0 0 0 0 0,-1 0 0 0 0,1 0 0 0 0,-1 0 0 0 0,1 1 0 0 0,-1-1 0 0 0,0 1 0 0 0,1 0 0 0 0,-1-1 0 0 0,0 1 0 0 0,3 3 0 0 0,21 26 40 0 0,-1 2-1 0 0,28 49 0 0 0,-24-37-5 0 0,-3-4 35 0 0,140 204 118 0 0,-139-209-518 0 0,2-1-1 0 0,2-2 0 0 0,1-1 1 0 0,1-1-1 0 0,2-2 0 0 0,1-1 1 0 0,50 29-1 0 0,-40-32-807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2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2303 0 0,'0'0'102'0'0,"-2"1"-1"0"0,-16 10 893 0 0,13-3-50 0 0,3-3-277 0 0,-2 2-384 0 0,1 0 0 0 0,-1-1 0 0 0,2 1 0 0 0,-1 0 0 0 0,1 1 0 0 0,0-1 0 0 0,0 0 0 0 0,0 8-1 0 0,0 10 637 0 0,0 26 0 0 0,2 0-919 0 0,5 238 0 0 0,7-174 82 0 0,-12-112 910 0 0,0-6-810 0 0,-3-9-84 0 0,1-1 0 0 0,1 1 0 0 0,0-1 0 0 0,1 0 0 0 0,0 1 0 0 0,3-18 0 0 0,0 11 51 0 0,1-1-1 0 0,1 1 1 0 0,10-28-1 0 0,-14 42-148 0 0,12-17 0 0 0,-11 17-8 0 0,13-13-37 0 0,-12 16 29 0 0,1-1-1 0 0,-1 1 1 0 0,0 0-1 0 0,1 0 1 0 0,-1 0 0 0 0,1 0-1 0 0,0 1 1 0 0,0-1-1 0 0,0 1 1 0 0,0 0 0 0 0,0 0-1 0 0,0 0 1 0 0,0 1-1 0 0,0 0 1 0 0,0-1-1 0 0,6 2 1 0 0,7 0-97 0 0,0 1 1 0 0,25 6-1 0 0,-37-7 87 0 0,18 4-183 0 0,-1 1 0 0 0,-1 1-1 0 0,29 13 1 0 0,-48-18 126 0 0,0 0-63 0 0,4 9 132 0 0,-3 3 36 0 0,-4-9 15 0 0,0-1 0 0 0,0 0 0 0 0,0 0 0 0 0,0 0 0 0 0,-1 0 0 0 0,0 0 0 0 0,0 0 0 0 0,0 0 0 0 0,0-1 0 0 0,0 1 0 0 0,-1-1 0 0 0,0 0 0 0 0,-3 4 0 0 0,-2 1 180 0 0,0 0 0 0 0,0-1 0 0 0,-18 12 0 0 0,10-8 27 0 0,-26 16 482 0 0,-48 24 0 0 0,73-43-467 0 0,-27 9 0 0 0,37-15-190 0 0,-1 0 0 0 0,1-1 0 0 0,0 1 0 0 0,0-1 0 0 0,0-1 0 0 0,-1 0 0 0 0,-10 0 0 0 0,9-1-48 0 0,7 0-1 0 0,5-11-7251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2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0,'0'0'6015'0'0,"1"2"-5947"0"0,2 5 62 0 0,-1 0 0 0 0,0 1 0 0 0,0-1 0 0 0,-1 1-1 0 0,1-1 1 0 0,-2 1 0 0 0,1 0 0 0 0,-1-1 0 0 0,0 1 0 0 0,-1 0 0 0 0,-1 11 0 0 0,1-16-14 0 0,0 0 0 0 0,1 1 0 0 0,-1-1 1 0 0,1 0-1 0 0,0 0 0 0 0,0 1 0 0 0,0-1 0 0 0,0 0 1 0 0,1 0-1 0 0,-1 0 0 0 0,2 4 0 0 0,5 33 996 0 0,-1-5-1184 0 0,-5-26-79 0 0,0-6-2343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2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1839 0 0,'-1'-2'134'0'0,"-9"-17"1004"0"0,9 17-549 0 0,0 0-1 0 0,0 0 1 0 0,0 0 0 0 0,0 0-1 0 0,0 0 1 0 0,1 0-1 0 0,-1 0 1 0 0,0-4 3092 0 0,3 6-3735 0 0,5 0-103 0 0,0 1 0 0 0,0 0 0 0 0,-1 1-1 0 0,1-1 1 0 0,0 1 0 0 0,-1 1 0 0 0,0-1 0 0 0,1 1-1 0 0,-1 0 1 0 0,6 5 0 0 0,-9-7-418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2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3679 0 0,'0'0'3960'0'0,"-1"2"-2837"0"0,-1 2-779 0 0,1-2-303 0 0,0 1 0 0 0,0-1 0 0 0,0 1 0 0 0,0-1 0 0 0,0 1 1 0 0,1 0-1 0 0,-1-1 0 0 0,1 1 0 0 0,0 0 0 0 0,0-1 0 0 0,0 6 0 0 0,0 7-41 0 0,1 0 0 0 0,1-1 0 0 0,1 0 0 0 0,-1 0 0 0 0,-2 0 0 0 0,0 1 11 0 0,0-1 46 0 0,-1 1 30 0 0,-1 5-21 0 0,-4 1 73 0 0,5-18 245 0 0,0-15-327 0 0,1 10-42 0 0,0-1 0 0 0,0 0 0 0 0,0 1 0 0 0,0-1 0 0 0,0 0 0 0 0,1 1 0 0 0,-1-1 0 0 0,2-3 0 0 0,3-5-8 0 0,1 0-1 0 0,0 0 1 0 0,1 0-1 0 0,0 0 1 0 0,1 1 0 0 0,0 1-1 0 0,0-1 1 0 0,11-8-1 0 0,0-2-1 0 0,18-13-5 0 0,-5 4 0 0 0,13-7 91 0 0,-42 33-60 0 0,1 1 1 0 0,0-1-1 0 0,-1 1 0 0 0,1 0 0 0 0,0 0 1 0 0,0 1-1 0 0,0-1 0 0 0,9-1 1 0 0,-6 1 1 0 0,0 1 1 0 0,1 1 0 0 0,-1-1-1 0 0,0 2 1 0 0,1-1 0 0 0,8 2-1 0 0,-14-1-18 0 0,-1-1-1 0 0,1 1 1 0 0,-1 0 0 0 0,1 0-1 0 0,-1 0 1 0 0,1 1-1 0 0,-1-1 1 0 0,0 0 0 0 0,0 0-1 0 0,0 1 1 0 0,1-1-1 0 0,-1 1 1 0 0,0-1-1 0 0,0 3 1 0 0,5 12 113 0 0,0 1 0 0 0,-2 0 1 0 0,0 0-1 0 0,1 18 0 0 0,-4-31-108 0 0,2 34 198 0 0,-3-29-116 0 0,1 0 0 0 0,0 1 0 0 0,3 13 0 0 0,4 10 272 0 0,-7-30-354 0 0,0 0-1 0 0,0 1 1 0 0,0-1-1 0 0,0 0 0 0 0,1 0 1 0 0,-1 0-1 0 0,5 6 1 0 0,-3-5-4 0 0,3 2 46 0 0,-5-5-56 0 0,1 0-1 0 0,-1-1 0 0 0,1 1 0 0 0,-1 0 0 0 0,0 0 0 0 0,0 0 0 0 0,1 0 1 0 0,-1 0-1 0 0,0 0 0 0 0,0 0 0 0 0,1 2 0 0 0,12 11-594 0 0,1-1 0 0 0,0-1 0 0 0,0 0 0 0 0,19 10 0 0 0,-24-19-122 0 0,-8-3 258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3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61 157 8783 0 0,'0'0'794'0'0,"-1"1"-652"0"0,-7 16 28 0 0,7-15-10 0 0,0 1 6 0 0,0 0-115 0 0,0 1-2 0 0,3 16 19 0 0,1-4-68 0 0,-2-14 177 0 0,0 0 0 0 0,0 0 0 0 0,0 0 0 0 0,0 0 0 0 0,1 0 0 0 0,-1-1 0 0 0,0 1 0 0 0,1 0 0 0 0,2 1 0 0 0,-2-1 149 0 0,0-2-26 0 0,2-1-276 0 0,-1 1 0 0 0,1-1-1 0 0,0 0 1 0 0,0 1 0 0 0,0-2 0 0 0,-1 1-1 0 0,1 0 1 0 0,-1-1 0 0 0,1 0-1 0 0,-1 0 1 0 0,0 0 0 0 0,1 0 0 0 0,-1 0-1 0 0,5-5 1 0 0,4-5 76 0 0,-1 0 1 0 0,12-17-1 0 0,-16 20-89 0 0,-1 1-23 0 0,0-1-1 0 0,-1 1 0 0 0,0-1 1 0 0,-1 0-1 0 0,0 0 0 0 0,0 0 1 0 0,-1 0-1 0 0,0-1 0 0 0,-1 1 1 0 0,0-1-1 0 0,1-11 0 0 0,-1 9 13 0 0,0 0 0 0 0,-1 1 0 0 0,-1 11 0 0 0,0 0 0 0 0,0 0 0 0 0,0 0 0 0 0,0 0 0 0 0,0 0 0 0 0,0 0 0 0 0,0 0 0 0 0,0 0 1 0 0,0 0-1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0,0-1 0 0 0,0 1 0 0 0,0 0 0 0 0,0 0 0 0 0,0 0 0 0 0,0 0 0 0 0,0 0 0 0 0,0 0 0 0 0,0 0 0 0 0,0 0 1 0 0,0 0-1 0 0,0 0 0 0 0,0 0 0 0 0,0 0 0 0 0,0 0 0 0 0,0 0 0 0 0,-4 6 1 0 0,-5 9-14 0 0,-4 23 148 0 0,1 0-1 0 0,2 1 1 0 0,1 1 0 0 0,-4 57 0 0 0,9-56-135 0 0,1-11 0 0 0,-11 51 0 0 0,12-71 0 0 0,-4 28 0 0 0,4-23 0 0 0,0-3 11 0 0,-1 2 53 0 0,3-12-11 0 0,-1 0 11 0 0,-4 5 0 0 0,4-5 2 0 0,-6 12 220 0 0,1-6-226 0 0,-2 2-48 0 0,-1-3-1 0 0,7-5-3 0 0,0-1 0 0 0,0 0 0 0 0,-1 0 0 0 0,1 0 1 0 0,0 0-1 0 0,0 0 0 0 0,-1 0 0 0 0,1-1 0 0 0,-1 1 0 0 0,1-1 0 0 0,0 1 0 0 0,-1-1 0 0 0,1 0 1 0 0,-1 0-1 0 0,1 0 0 0 0,-1-1 0 0 0,1 1 0 0 0,-1 0 0 0 0,1-1 0 0 0,-3 0 0 0 0,-2-1 19 0 0,6 1 19 0 0,-1 1 0 0 0,0-1 0 0 0,1 0 0 0 0,-1 1 0 0 0,1-1 0 0 0,-1 0 1 0 0,1 0-1 0 0,-1 0 0 0 0,-1-2 0 0 0,2 2 30 0 0,0 0 0 0 0,1 0 0 0 0,-1 1 0 0 0,0-1-1 0 0,0 1 1 0 0,0-1 0 0 0,0 1 0 0 0,0-1 0 0 0,0 1 0 0 0,1-1 0 0 0,-1 1 0 0 0,-2-1 0 0 0,4 0-22 0 0,9-4-44 0 0,-8 4-10 0 0,15-8 0 0 0,4 3 0 0 0,-14 3 0 0 0,-1 0 0 0 0,1 1 0 0 0,0 0 0 0 0,0 1 0 0 0,0-1 0 0 0,7 0 0 0 0,-3 1 0 0 0,0 0 19 0 0,0 0-1 0 0,0 0 1 0 0,12 1-1 0 0,16 2-142 0 0,-26-2-36 0 0,0 0-22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3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34 5983 0 0,'0'0'464'0'0,"1"-2"-305"0"0,0 0-651 0 0,1 1 949 0 0,-1 0 0 0 0,0-1 0 0 0,0 1 0 0 0,-1-1 0 0 0,1 1 0 0 0,0-1 0 0 0,0 0 0 0 0,-1 1 0 0 0,1-1 0 0 0,-1 0 0 0 0,1 1 0 0 0,-1-1 0 0 0,0 0 0 0 0,0 1 0 0 0,0-1 0 0 0,0-2 0 0 0,0 5-451 0 0,0 0 0 0 0,0 0 0 0 0,0 0 0 0 0,0 1 0 0 0,0-1 0 0 0,0 0 0 0 0,0 0 0 0 0,-1 0 0 0 0,1 0 0 0 0,0 0 0 0 0,-2 2 0 0 0,0 3 6 0 0,-30 182 87 0 0,14-73 30 0 0,11-58-24 0 0,-1 77 0 0 0,6-75-9 0 0,4-35-38 0 0,-1-17-47 0 0,-1 0 0 0 0,0-1-1 0 0,0 1 1 0 0,0-1 0 0 0,0 1-1 0 0,-4 11 1 0 0,-1 5 150 0 0,0-17 96 0 0,2-4-198 0 0,1 0 37 0 0,1-3-79 0 0,0 1-1 0 0,0 0 1 0 0,0-1 0 0 0,-1 1-1 0 0,1-1 1 0 0,0 1-1 0 0,0-1 1 0 0,0 0 0 0 0,0 1-1 0 0,0-1 1 0 0,0 0-1 0 0,1 0 1 0 0,-1 0 0 0 0,0 0-1 0 0,-1-1 1 0 0,-10-16 101 0 0,10 10-122 0 0,-1 0-1 0 0,1 0 0 0 0,1-1 0 0 0,0 1 0 0 0,0 0 1 0 0,0-1-1 0 0,1 1 0 0 0,0 0 0 0 0,1-1 1 0 0,0 1-1 0 0,0 0 0 0 0,1 0 0 0 0,0-1 1 0 0,0 1-1 0 0,1 1 0 0 0,0-1 0 0 0,1 0 1 0 0,-1 1-1 0 0,1-1 0 0 0,1 1 0 0 0,0 0 1 0 0,10-12-1 0 0,-8 13-5 0 0,0 1 0 0 0,0-1 1 0 0,1 1-1 0 0,0 1 0 0 0,0-1 0 0 0,0 1 0 0 0,1 1 1 0 0,-1-1-1 0 0,1 1 0 0 0,0 1 0 0 0,0 0 0 0 0,0 0 1 0 0,16-1-1 0 0,-8 2-115 0 0,1 1 1 0 0,-1 0 0 0 0,0 2-1 0 0,0-1 1 0 0,1 2-1 0 0,22 7 1 0 0,-33-9 28 0 0,-4-1 58 0 0,-1 1 0 0 0,0-1 0 0 0,0 1 0 0 0,0 0 0 0 0,0 0 0 0 0,0 0 0 0 0,0 0 0 0 0,-1 0 0 0 0,1 0 0 0 0,0 0 0 0 0,0 0 0 0 0,-1 1 0 0 0,4 2 0 0 0,3 5-37 0 0,-1 1 74 0 0,-7-8 34 0 0,1-1-1 0 0,-1 1 1 0 0,0 0 0 0 0,0 0 0 0 0,0-1-1 0 0,1 1 1 0 0,-2 0 0 0 0,1 0-1 0 0,0-1 1 0 0,0 1 0 0 0,0 0 0 0 0,-1 0-1 0 0,1-1 1 0 0,-1 1 0 0 0,0 0 0 0 0,1-1-1 0 0,-1 1 1 0 0,0-1 0 0 0,0 1-1 0 0,0-1 1 0 0,0 1 0 0 0,0-1 0 0 0,-2 2-1 0 0,-1 2 153 0 0,-1 0 0 0 0,0-1 0 0 0,-1 1-1 0 0,-9 6 1 0 0,2-5 13 0 0,0 0-1 0 0,0 0 0 0 0,-1-1 1 0 0,1-1-1 0 0,-23 4 1 0 0,-14 5 47 0 0,5 0-162 0 0,18-6-73 0 0,0 2 0 0 0,1 0 0 0 0,0 2 0 0 0,-36 20 0 0 0,61-30-79 0 0,4-1-2339 0 0,15-2 888 0 0,2-3-3278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2T13:05:16.769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698 17 4607 0 0,'0'0'208'0'0,"-22"-15"2930"0"0,17 14-2980 0 0,0 1 1 0 0,0 0 0 0 0,0 0 0 0 0,0 0-1 0 0,-1 0 1 0 0,1 1 0 0 0,0 0 0 0 0,0 0-1 0 0,0 1 1 0 0,0-1 0 0 0,0 1 0 0 0,1 0-1 0 0,-1 0 1 0 0,-4 3 0 0 0,-14 5-24 0 0,-41 11-128 0 0,17-5-5 0 0,-71 33 0 0 0,103-41-2 0 0,1 0 0 0 0,0 1 0 0 0,0 1 0 0 0,1 0 0 0 0,0 1 0 0 0,1 0-1 0 0,0 1 1 0 0,-18 23 0 0 0,1 10-34 0 0,2 1 1 0 0,-41 99-1 0 0,14-26-1 0 0,46-102 39 0 0,1 2-1 0 0,-7 20 1 0 0,14-24-1430 0 0,3-13 61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3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7223 0 0,'0'0'654'0'0,"1"2"-465"0"0,7 11 696 0 0,-4-8-746 0 0,-1 1 1 0 0,0 0-1 0 0,0 0 0 0 0,0 0 0 0 0,-1 0 1 0 0,0 0-1 0 0,0 0 0 0 0,-1 1 0 0 0,2 10 0 0 0,-3-2 96 0 0,1 0 1 0 0,-2 1-1 0 0,0-1 0 0 0,-1 1 0 0 0,0-1 0 0 0,-8 24 0 0 0,-1 17 1523 0 0,-6 16 70 0 0,17-70-1748 0 0,-2 7-113 0 0,-3-14-627 0 0,-4-17-467 0 0,6 4 395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3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0,'0'0'2170'0'0,"3"1"-626"0"0,3 2-1233 0 0,-1 0 1 0 0,1 1-1 0 0,-1 0 0 0 0,0 0 1 0 0,0 0-1 0 0,-1 0 1 0 0,1 1-1 0 0,-1 0 1 0 0,0 0-1 0 0,0 0 1 0 0,0 1-1 0 0,2 5 1 0 0,7 14-824 0 0,15 39 1 0 0,-17-38 186 0 0,-4-10-186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3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74 5983 0 0,'1'2'4875'0'0,"1"1"-4686"0"0,0 0 1 0 0,0 0-1 0 0,0 0 1 0 0,-1 0-1 0 0,0 1 1 0 0,1-1-1 0 0,-1 0 1 0 0,-1 1-1 0 0,1-1 1 0 0,0 1-1 0 0,-1 0 1 0 0,1 6-1 0 0,-2 7-189 0 0,-3 25 0 0 0,2-22 286 0 0,1-6-187 0 0,-1 1 0 0 0,0-1-1 0 0,-1 0 1 0 0,-1 0 0 0 0,0-1-1 0 0,-1 1 1 0 0,-1-1 0 0 0,-12 23-1 0 0,17-34 582 0 0,0-2-675 0 0,1-1-1 0 0,0 1 0 0 0,-1 0 1 0 0,1-1-1 0 0,0 1 0 0 0,-1 0 1 0 0,1-1-1 0 0,0 1 0 0 0,0 0 1 0 0,-1-1-1 0 0,1 1 0 0 0,0 0 1 0 0,0-1-1 0 0,0 1 0 0 0,0-1 1 0 0,-1 1-1 0 0,1 0 0 0 0,0-1 1 0 0,0 1-1 0 0,0-1 0 0 0,0 1 1 0 0,0 0-1 0 0,0-2 0 0 0,0-9-12 0 0,1 3 18 0 0,0 1 0 0 0,1-1-1 0 0,0 1 1 0 0,0-1 0 0 0,0 1 0 0 0,7-11-1 0 0,25-41-78 0 0,-25 45 46 0 0,4-8-24 0 0,2 1 0 0 0,29-32 0 0 0,-14 23 46 0 0,39-30-1 0 0,-55 50 36 0 0,-10 9-10 0 0,-2 2-4 0 0,-1-1-17 0 0,-1 0-1 0 0,1 0 1 0 0,0 0 0 0 0,-1 0 0 0 0,1 0 0 0 0,0 0 0 0 0,-1 1 0 0 0,1-1 0 0 0,-1 0 0 0 0,1 0 0 0 0,0 1 0 0 0,-1-1 0 0 0,1 1 0 0 0,-1-1 0 0 0,1 0 0 0 0,-1 1 0 0 0,1-1-1 0 0,-1 1 1 0 0,1-1 0 0 0,0 2 0 0 0,-1-1 2 0 0,14 11-5 0 0,-13-7 0 0 0,0-2 0 0 0,2 3 14 0 0,0 0 0 0 0,-1 0 0 0 0,0 0 0 0 0,0 0 0 0 0,-1 1 0 0 0,0-1 0 0 0,0 0 0 0 0,0 1-1 0 0,-1-1 1 0 0,0 1 0 0 0,0-1 0 0 0,0 1 0 0 0,-3 10 0 0 0,-1 23 255 0 0,2 61-1 0 0,2-65-156 0 0,6 112 126 0 0,-3-122-649 0 0,-3-24 51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3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316 216 2759 0 0,'0'0'1315'0'0,"-1"-2"-136"0"0,-9-51 3082 0 0,-5-4-2488 0 0,15 52-1643 0 0,0 1 0 0 0,0-1 0 0 0,1 1 0 0 0,0-1 0 0 0,0 1 0 0 0,2-7 0 0 0,-3 10-72 0 0,1-3 21 0 0,1 0 0 0 0,-1 0 0 0 0,1 1 0 0 0,0-1-1 0 0,0 1 1 0 0,0 0 0 0 0,4-6 0 0 0,-4 8-6 0 0,-2 0-65 0 0,0 0 0 0 0,1 0 0 0 0,-1 0 0 0 0,1 1 0 0 0,-1-1-1 0 0,1 0 1 0 0,-1 0 0 0 0,1 1 0 0 0,0-1 0 0 0,-1 0 0 0 0,1 1 0 0 0,0-1-1 0 0,0 1 1 0 0,-1-1 0 0 0,1 1 0 0 0,1-1 0 0 0,15-8 72 0 0,-16 8-59 0 0,1 0 74 0 0,-1 0-53 0 0,1 0 0 0 0,0 1 0 0 0,0-1 0 0 0,0 0 0 0 0,0 1 0 0 0,0-1 0 0 0,0 1 0 0 0,0-1 0 0 0,0 1 0 0 0,2 0 0 0 0,1-1 30 0 0,-2 1-63 0 0,0 0-1 0 0,0 1 1 0 0,1-1-1 0 0,-1 0 1 0 0,0 1-1 0 0,0 0 1 0 0,0 0-1 0 0,0 0 1 0 0,0 0-1 0 0,0 0 1 0 0,0 0-1 0 0,0 1 1 0 0,-1 0-1 0 0,1-1 1 0 0,3 4-1 0 0,1 0 0 0 0,16 12-8 0 0,-16-8 0 0 0,-3-2 0 0 0,2 1 21 0 0,-1 0 1 0 0,0 0-1 0 0,0 1 0 0 0,-1 0 0 0 0,0 0 0 0 0,0 0 0 0 0,-1 0 0 0 0,3 18 0 0 0,-5-16 13 0 0,-1 0-1 0 0,0-1 1 0 0,0 1-1 0 0,-1 0 0 0 0,-1 0 1 0 0,-2 11-1 0 0,0-7 48 0 0,0 0 0 0 0,-1 0-1 0 0,-1 0 1 0 0,-14 27 0 0 0,-39 52 25 0 0,26-45-120 0 0,-86 116-66 0 0,108-151 80 0 0,-2 1 0 0 0,0-2 0 0 0,-1 0 0 0 0,0 0 0 0 0,-1-2 0 0 0,-1 0 0 0 0,-18 11 0 0 0,25-17 20 0 0,0 0 0 0 0,1-1 0 0 0,-1-1 0 0 0,-1 1 0 0 0,1-1 0 0 0,-10 1 0 0 0,15-3 13 0 0,0 0 0 0 0,1 0-1 0 0,-1-1 1 0 0,0 0-1 0 0,-7 0 1 0 0,10 0-20 0 0,0 0 1 0 0,0 0-1 0 0,0-1 0 0 0,0 1 0 0 0,0 0 1 0 0,0-1-1 0 0,0 1 0 0 0,1 0 0 0 0,-1-1 0 0 0,0 1 1 0 0,0-1-1 0 0,0 0 0 0 0,0 1 0 0 0,1-1 1 0 0,-1 0-1 0 0,0 1 0 0 0,1-1 0 0 0,-1 0 1 0 0,0 0-1 0 0,1 0 0 0 0,-1 1 0 0 0,1-1 1 0 0,0 0-1 0 0,-1 0 0 0 0,0-2 0 0 0,1 0 47 0 0,4-9 33 0 0,1 0 0 0 0,0 1 0 0 0,1 0 0 0 0,8-13 0 0 0,-3 6 206 0 0,-9 16-255 0 0,-1 0-1 0 0,1 0 1 0 0,0 0-1 0 0,0 0 1 0 0,0 0-1 0 0,0 0 0 0 0,0 1 1 0 0,3-2-1 0 0,6-7 126 0 0,-10 9-160 0 0,-1 0-1 0 0,1 1 0 0 0,0-1 0 0 0,0 0 1 0 0,-1 1-1 0 0,1-1 0 0 0,0 1 0 0 0,0-1 1 0 0,-1 1-1 0 0,1-1 0 0 0,0 1 1 0 0,0 0-1 0 0,1-1 0 0 0,3-1-4 0 0,15-9-7 0 0,-20 10 1 0 0,36-11 86 0 0,-21 7-9 0 0,10-2 110 0 0,-22 7-144 0 0,0 0 74 0 0,0 0-10 0 0,23 0 111 0 0,-24 0 116 0 0,0 2-241 0 0,11 10-6 0 0,21 28 0 0 0,-24-27-45 0 0,0-1-1 0 0,0-1 1 0 0,1 1 0 0 0,17 12 0 0 0,-22-20-7 0 0,1 1 0 0 0,0-1 0 0 0,0 0 0 0 0,14 5 0 0 0,35 4 242 0 0,-15-4-200 0 0,-30-7-203 0 0,1 0 0 0 0,-1 0 0 0 0,1-1 0 0 0,-1-1 0 0 0,1 0 0 0 0,-1 0 0 0 0,1-1 0 0 0,0-1 0 0 0,13-3 0 0 0,-12-2-1752 0 0,0-2-3995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3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0 919 0 0,'0'0'9130'0'0,"2"2"-8214"0"0,-2 0-880 0 0,1-1 1 0 0,0 0 0 0 0,-1 1-1 0 0,1-1 1 0 0,-1 0 0 0 0,0 1-1 0 0,0-1 1 0 0,1 1 0 0 0,-1-1-1 0 0,0 0 1 0 0,0 1-1 0 0,0-1 1 0 0,0 1 0 0 0,0-1-1 0 0,-1 1 1 0 0,1-1 0 0 0,-1 2-1 0 0,-10 34 257 0 0,5-21-236 0 0,-27 79 2 0 0,17-54-36 0 0,2 1 1 0 0,-8 45-1 0 0,17-59 7 0 0,-6 26 271 0 0,3 0-1 0 0,-1 60 0 0 0,9-112 985 0 0,3-16-934 0 0,0-4-143 0 0,-2 8-194 0 0,0 1 1 0 0,1 0 0 0 0,0 0-1 0 0,1 0 1 0 0,0 0-1 0 0,0 0 1 0 0,0 1-1 0 0,1-1 1 0 0,1 1-1 0 0,7-11 1 0 0,-8 13-39 0 0,2-3-28 0 0,1 1 0 0 0,0 0 0 0 0,0 0 0 0 0,0 0 0 0 0,1 1 0 0 0,0 0 0 0 0,0 0 0 0 0,1 1 0 0 0,11-6 0 0 0,8-4 20 0 0,-17 9 9 0 0,1 1 0 0 0,-1 1 0 0 0,1-1 0 0 0,23-5 0 0 0,-20 7 11 0 0,1 3 12 0 0,-1 4 0 0 0,-11-1-4 0 0,-3-2 0 0 0,0 0-1 0 0,0 1 1 0 0,0-1 0 0 0,0 1 0 0 0,0-1 0 0 0,0 1 0 0 0,0 0 0 0 0,-1-1 0 0 0,1 1 0 0 0,0 0 0 0 0,1 1 0 0 0,-1-1 3 0 0,1 0 1 0 0,-1 0-1 0 0,1 1 1 0 0,-1-1-1 0 0,0 0 1 0 0,0 1-1 0 0,0-1 0 0 0,0 1 1 0 0,0 0-1 0 0,0-1 1 0 0,0 1-1 0 0,0 0 1 0 0,0-1-1 0 0,-1 1 0 0 0,1 0 1 0 0,-1 0-1 0 0,0 0 1 0 0,1-1-1 0 0,-1 4 1 0 0,0 1 0 0 0,1-1 13 0 0,-1 0 0 0 0,0 0 0 0 0,-1 1-1 0 0,1-1 1 0 0,-1 0 0 0 0,0 0 0 0 0,-1 0-1 0 0,1 1 1 0 0,-1-1 0 0 0,0-1 0 0 0,0 1-1 0 0,-5 8 1 0 0,-4 3 69 0 0,0 0-1 0 0,-16 16 0 0 0,14-17-51 0 0,7-8 13 0 0,1 0 1 0 0,-2 0-1 0 0,1-1 0 0 0,-1 0 0 0 0,0-1 0 0 0,0 0 1 0 0,0 0-1 0 0,-1 0 0 0 0,-13 6 0 0 0,7-5 34 0 0,6-3 54 0 0,-1 1 0 0 0,0-1-1 0 0,-17 4 1 0 0,-2-2 105 0 0,20-3-213 0 0,-1 0-1 0 0,0 0 1 0 0,0-1 0 0 0,1-1 0 0 0,-17 0-1 0 0,14 0-59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3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2303 0 0,'-2'2'3939'0'0,"-24"24"869"0"0,24-24-4332 0 0,2 0-389 0 0,-1 0 0 0 0,0 0 1 0 0,0 0-1 0 0,0 0 0 0 0,0 0 0 0 0,0 0 0 0 0,-1-1 1 0 0,-1 3-1 0 0,-1 2 8 0 0,-3 7 22 0 0,0 0 0 0 0,1 1 0 0 0,0-1 1 0 0,1 1-1 0 0,-3 18 0 0 0,-10 73 823 0 0,13-69-582 0 0,3-23-240 0 0,1 0-1 0 0,0 21 0 0 0,1-33-107 0 0,0 0 0 0 0,0-1 1 0 0,1 1-1 0 0,-1 0 0 0 0,0 0 0 0 0,0-1 0 0 0,0 1 0 0 0,0 0 0 0 0,1 0 0 0 0,-1-1 0 0 0,0 1 1 0 0,1 0-1 0 0,-1-1 0 0 0,1 1 0 0 0,-1 0 0 0 0,1-1 0 0 0,-1 1 0 0 0,1-1 0 0 0,-1 1 0 0 0,1-1 1 0 0,-1 1-1 0 0,1-1 0 0 0,0 1 0 0 0,10 5 14 0 0,2-2 19 0 0,-11-3-60 0 0,-1-1 1 0 0,1 0 0 0 0,0 1-1 0 0,-1-1 1 0 0,1 0 0 0 0,0 0-1 0 0,0 0 1 0 0,-1 0 0 0 0,1 0-1 0 0,0 0 1 0 0,0-1 0 0 0,-1 1-1 0 0,1-1 1 0 0,0 1 0 0 0,-1-1 0 0 0,3 0-1 0 0,-1-1-160 0 0,0 1-32 0 0,0-1 1 0 0,0 0-1 0 0,0 0 1 0 0,0 0-1 0 0,-1 0 1 0 0,1 0-1 0 0,-1 0 1 0 0,0-1-1 0 0,1 1 1 0 0,-1-1-1 0 0,0 0 1 0 0,2-3-1 0 0,5-9-1335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3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6447 0 0,'-9'-5'9492'0'0,"14"6"-9587"0"0,-1 0 0 0 0,0 1 0 0 0,1 0 0 0 0,-1 0 0 0 0,0 0 0 0 0,7 5-1 0 0,-10-6 86 0 0,6 3-651 0 0,0 0 0 0 0,0-1 0 0 0,0 1 0 0 0,8 1 1 0 0,-2 0-2174 0 0,0 0-1108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3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8951 0 0,'0'0'808'0'0,"2"0"-664"0"0,56 0 1792 0 0,-57 1-1901 0 0,0-1-1 0 0,1 0 1 0 0,-1 1-1 0 0,0-1 1 0 0,0 1-1 0 0,1-1 1 0 0,-1 1-1 0 0,0 0 1 0 0,0 0-1 0 0,0-1 1 0 0,0 1-1 0 0,0 0 0 0 0,0 0 1 0 0,1 2-1 0 0,12 14 258 0 0,-13-15-285 0 0,0 0 133 0 0,0 0 16 0 0,1 4-63 0 0,-1 0 0 0 0,0-1 0 0 0,0 1 0 0 0,-1 0 0 0 0,0 0 0 0 0,0 0 0 0 0,0 0 0 0 0,-2 9 0 0 0,0-3 88 0 0,0-1 0 0 0,-1 0 0 0 0,-7 19-1 0 0,-6 8 98 0 0,-12 29-124 0 0,24-53-154 0 0,0-3 11 0 0,4-8 277 0 0,2-5-195 0 0,9-15 16 0 0,0 0-1 0 0,0 0 0 0 0,14-37 0 0 0,-6 14-166 0 0,-11 25 43 0 0,-1 1 1 0 0,2 0 0 0 0,0 0-1 0 0,1 1 1 0 0,19-21-1 0 0,-19 24 8 0 0,-1 1 0 0 0,0 0 1 0 0,0 1-1 0 0,1 0 1 0 0,0 0-1 0 0,1 1 1 0 0,-1 0 0 0 0,1 1-1 0 0,0 0 1 0 0,16-5-1 0 0,-22 9 7 0 0,17-5 0 0 0,-20 7 0 0 0,-1 0 0 0 0,0-1 0 0 0,0 1 0 0 0,0 0 0 0 0,0 0 0 0 0,0 0 0 0 0,0 0 0 0 0,0 0 0 0 0,-1 0 0 0 0,1 0 0 0 0,0 0 0 0 0,0 0 0 0 0,2 0 0 0 0,-2 1 3 0 0,0 0 0 0 0,0 0 0 0 0,0 0 1 0 0,0 0-1 0 0,0 0 0 0 0,0 0 0 0 0,0 0 0 0 0,0 0 0 0 0,0 0 0 0 0,0 0 0 0 0,-1 0 0 0 0,1 0 0 0 0,0 1 0 0 0,-1-1 0 0 0,1 0 0 0 0,-1 1 1 0 0,0-1-1 0 0,1 0 0 0 0,-1 1 0 0 0,0 1 0 0 0,1 3 53 0 0,0 0 0 0 0,-1 0-1 0 0,1 0 1 0 0,-2 9 0 0 0,-7 37 83 0 0,4-25-84 0 0,0-1 0 0 0,1 36 0 0 0,2-57-55 0 0,4 20 0 0 0,-2-18-8 0 0,0-3 18 0 0,0 1 1 0 0,0-1-1 0 0,0 1 0 0 0,1-1 1 0 0,-1 0-1 0 0,5 8 0 0 0,1 1-10 0 0,-4-6 0 0 0,1 0 0 0 0,0-1 0 0 0,0 1 0 0 0,10 10 0 0 0,-5-7 0 0 0,-5-5-107 0 0,1-1 0 0 0,0 1 0 0 0,0-1 0 0 0,1 0 0 0 0,-1 0-1 0 0,1 0 1 0 0,9 4 0 0 0,12 2-4453 0 0,-12-8-111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4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1 736 3223 0 0,'2'2'240'0'0,"10"7"118"0"0,-12-8-230 0 0,1-1 1 0 0,-1 0-1 0 0,1 1 1 0 0,-1-1-1 0 0,1 0 0 0 0,-1 1 1 0 0,0-1-1 0 0,1 1 1 0 0,-1-1-1 0 0,0 1 1 0 0,1-1-1 0 0,-1 1 1 0 0,0-1-1 0 0,0 1 0 0 0,0-1 1 0 0,1 1-1 0 0,-1-1 1 0 0,0 8 6544 0 0,3-8-6592 0 0,9-2-65 0 0,2-2-16 0 0,-10 1 0 0 0,1-1 0 0 0,-1 1-1 0 0,0-1 1 0 0,0 0-1 0 0,0 0 1 0 0,0 0 0 0 0,-1 0-1 0 0,0-1 1 0 0,1 1-1 0 0,3-9 1 0 0,3-8 87 0 0,10-27 0 0 0,-7 15 175 0 0,12-34 476 0 0,-3 0 0 0 0,17-89 0 0 0,-34 131-704 0 0,0 0 1 0 0,-2 0 0 0 0,-1 0-1 0 0,0-1 1 0 0,-2 1 0 0 0,-7-50-1 0 0,5 65 120 0 0,-1 0 0 0 0,-7-16 0 0 0,2 4 231 0 0,-7 4-337 0 0,4 23-335 0 0,7-3 268 0 0,1 1-1 0 0,-1 0 0 0 0,1 0 0 0 0,0 0 1 0 0,0 0-1 0 0,0 0 0 0 0,1 1 1 0 0,-1-1-1 0 0,1 1 0 0 0,-3 4 1 0 0,-3 8 29 0 0,-6 20 0 0 0,4-13-22 0 0,0 3 12 0 0,0 0 0 0 0,1 1 0 0 0,2 0 0 0 0,1 1 0 0 0,1-1 0 0 0,1 1 0 0 0,0 38 0 0 0,4-31 123 0 0,2 0-1 0 0,1 0 1 0 0,2 0-1 0 0,1-1 1 0 0,1 0-1 0 0,3 0 1 0 0,16 43-1 0 0,-23-71-110 0 0,1 1 0 0 0,-1-1 0 0 0,1 0 0 0 0,6 8 0 0 0,0-5-12 0 0,-7-7-270 0 0,0-1-1 0 0,0 1 1 0 0,1-1 0 0 0,-1 0-1 0 0,0 0 1 0 0,1 0-1 0 0,-1 0 1 0 0,1-1 0 0 0,-1 0-1 0 0,0 1 1 0 0,1-1-1 0 0,-1-1 1 0 0,1 1 0 0 0,-1 0-1 0 0,1-1 1 0 0,-1 1 0 0 0,1-1-1 0 0,-1 0 1 0 0,5-2-1 0 0,10-6-4817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5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0 855 2759 0 0,'0'0'8694'0'0,"3"1"-8453"0"0,10 3-8 0 0,-13-4-217 0 0,1 0 0 0 0,-1 0 0 0 0,1 0 0 0 0,0 0 0 0 0,-1-1 1 0 0,1 1-1 0 0,-1 0 0 0 0,1 0 0 0 0,-1 0 0 0 0,1 0 0 0 0,-1 0 0 0 0,1-1 0 0 0,-1 1 0 0 0,1 0 0 0 0,-1-1 0 0 0,1 1 0 0 0,-1 0 0 0 0,1-1 0 0 0,-1 1 0 0 0,0 0 0 0 0,1-1 0 0 0,-1 1 0 0 0,0-1 0 0 0,1 1 0 0 0,-1-1 0 0 0,1 0 47 0 0,10-10 164 0 0,0-1-1 0 0,-1 1 0 0 0,-1-2 1 0 0,9-13-1 0 0,28-56 50 0 0,-16 26-206 0 0,-7 17-76 0 0,6-13-450 0 0,61-83 0 0 0,-50 89 148 0 0,79-73 0 0 0,-83 86 482 0 0,-14 12 281 0 0,0 1 1 0 0,2 1 0 0 0,47-30-1 0 0,-54 39-262 0 0,-8 5-121 0 0,0 0-1 0 0,1 0 1 0 0,-1 0 0 0 0,1 1 0 0 0,0 1-1 0 0,11-3 1 0 0,-17 5-29 0 0,22-13-32 0 0,3 0 52 0 0,7-3-63 0 0,-22 11 0 0 0,-1 1 0 0 0,7-2 1 0 0,-16 7 4 0 0,0 0 5 0 0,-2 0 158 0 0,1 0-72 0 0,9 1 35 0 0,-10 0 170 0 0,1 0-155 0 0,9 3 38 0 0,0 2 1 0 0,0 0 0 0 0,13 8-1 0 0,-20-11-156 0 0,11 9 78 0 0,79 79 90 0 0,45 50-57 0 0,-93-91-29 0 0,86 113 314 0 0,-15 12 49 0 0,-96-137-305 0 0,23 54 0 0 0,-6-10 120 0 0,-38-78-301 0 0,1-1-1 0 0,0 1 1 0 0,0-1-1 0 0,0 0 1 0 0,0 1 0 0 0,1-1-1 0 0,0 0 1 0 0,-1 0-1 0 0,1 0 1 0 0,0-1-1 0 0,5 4 1 0 0,-8-6-189 0 0,1 0 0 0 0,-1 0 0 0 0,0 0-1 0 0,1 0 1 0 0,-1 0 0 0 0,1 0 0 0 0,-1 0 0 0 0,1 0 0 0 0,-1-1 0 0 0,1 1 0 0 0,-1 0 0 0 0,0 0-1 0 0,1 0 1 0 0,-1-1 0 0 0,1 1 0 0 0,-1 0 0 0 0,0-1 0 0 0,1 1 0 0 0,-1 0 0 0 0,1-1 0 0 0,10-8-6617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2T13:05:17.128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770 6 9671 0 0,'-5'-1'47'0'0,"1"0"-1"0"0,-1 0 0 0 0,0 0 0 0 0,0 0 1 0 0,0 1-1 0 0,1 0 0 0 0,-1 0 0 0 0,0 1 0 0 0,0-1 1 0 0,0 1-1 0 0,0 0 0 0 0,1 0 0 0 0,-1 0 1 0 0,0 1-1 0 0,1 0 0 0 0,-1 0 0 0 0,1 0 1 0 0,0 0-1 0 0,0 1 0 0 0,0 0 0 0 0,0-1 1 0 0,0 1-1 0 0,0 1 0 0 0,1-1 0 0 0,-1 1 0 0 0,1-1 1 0 0,0 1-1 0 0,0 0 0 0 0,1 0 0 0 0,-1 0 1 0 0,1 1-1 0 0,0-1 0 0 0,-3 7 0 0 0,-9 25-117 0 0,-11 39 0 0 0,14-37 22 0 0,-19 44-1 0 0,24-71 37 0 0,1 0-1 0 0,-1-1 0 0 0,-1 0 1 0 0,0 0-1 0 0,0 0 0 0 0,-1 0 1 0 0,0-1-1 0 0,-12 10 0 0 0,-7 0 4 0 0,0 0-1 0 0,-2-2 0 0 0,-41 19 1 0 0,35-18-6 0 0,-53 34 0 0 0,76-43 15 0 0,1-1-1 0 0,0 2 0 0 0,1 0 1 0 0,0 0-1 0 0,1 1 1 0 0,0 0-1 0 0,0 0 1 0 0,-8 16-1 0 0,4-1 3 0 0,1 0 0 0 0,1 1 0 0 0,1 1 0 0 0,-7 33-1 0 0,-14 115-20 0 0,31-173-34 0 0,-1 0 0 0 0,1 0 0 0 0,-1 0 0 0 0,1 0 0 0 0,0 0-1 0 0,0 0 1 0 0,0 0 0 0 0,1 0 0 0 0,-1 0 0 0 0,1 0 0 0 0,0 0 0 0 0,2 5-1 0 0,1-2-257 0 0</inkml:trace>
  <inkml:trace contextRef="#ctx0" brushRef="#br0" timeOffset="1">1049 107 7687 0 0,'-3'-3'50'0'0,"0"-1"0"0"0,0 1 0 0 0,0 0 0 0 0,0 0-1 0 0,-1 0 1 0 0,1 1 0 0 0,-1-1 0 0 0,0 1 0 0 0,0 0-1 0 0,0 0 1 0 0,0 0 0 0 0,0 0 0 0 0,0 1 0 0 0,0-1-1 0 0,0 1 1 0 0,-1 0 0 0 0,1 1 0 0 0,0-1 0 0 0,-1 1-1 0 0,1 0 1 0 0,-1 0 0 0 0,1 0 0 0 0,0 0 0 0 0,-6 2-1 0 0,0-1 89 0 0,0 1-1 0 0,0 0 0 0 0,0 1 0 0 0,0 0 1 0 0,0 0-1 0 0,0 1 0 0 0,1 1 0 0 0,0-1 0 0 0,-14 10 1 0 0,3 4-24 0 0,2 0 1 0 0,0 1-1 0 0,1 0 1 0 0,0 2-1 0 0,2 0 1 0 0,-21 37-1 0 0,-39 52-78 0 0,65-98-58 0 0,-1 0 1 0 0,0-1-1 0 0,-1 0 1 0 0,0 0-1 0 0,0-1 1 0 0,-22 12-1 0 0,-61 27 25 0 0,47-24-11 0 0,-46 30-1 0 0,78-44 1 0 0,1 0-1 0 0,0 1 0 0 0,1 1 1 0 0,0 0-1 0 0,1 1 0 0 0,-19 27 1 0 0,6 3 21 0 0,2 0 1 0 0,3 2 0 0 0,-24 68 0 0 0,11-27 29 0 0,27-66 82 0 0,6-20-280 0 0,1 0 1 0 0,0-1-1 0 0,0 1 0 0 0,-1 0 0 0 0,1 0 1 0 0,0 0-1 0 0,0-1 0 0 0,0 1 1 0 0,-1 0-1 0 0,1 0 0 0 0,0 0 1 0 0,0 0-1 0 0,1-1 0 0 0,-1 1 1 0 0,0 0-1 0 0,0 0 0 0 0,0 0 1 0 0,0-1-1 0 0,1 1 0 0 0,-1 0 0 0 0,0 0 1 0 0,1-1-1 0 0,0 2 0 0 0,5 1-3041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5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0 1839 0 0,'0'0'4114'0'0,"2"3"-3928"0"0,8 8 4858 0 0,-48-20-2716 0 0,28 9-2069 0 0,1 0 1 0 0,-1 1-1 0 0,0 0 0 0 0,-17 4 0 0 0,6 0-43 0 0,-30 12-1 0 0,32-10-91 0 0,-1-1 0 0 0,-25 4-1 0 0,-22 6 44 0 0,60-14-340 0 0,-1 1-1 0 0,1 0 1 0 0,0 0-1 0 0,0 1 1 0 0,0 0-1 0 0,-8 7 1 0 0,14-10-990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9:1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937 0 5815 0 0,'-23'23'266'0'0,"19"-18"-5"0"0,2-4-166 0 0,0 1-42 0 0,-1-1 0 0 0,0 1 0 0 0,1-1 0 0 0,-1 1 0 0 0,0-1 0 0 0,1 0 1 0 0,-1 0-1 0 0,0 0 0 0 0,0-1 0 0 0,0 1 0 0 0,-4 0 0 0 0,-11 2 643 0 0,-18 7-422 0 0,-67 8-1 0 0,-41-5 144 0 0,-59 9 752 0 0,186-19-1051 0 0,1 0 0 0 0,0 2-1 0 0,0-1 1 0 0,0 2 0 0 0,1 0 0 0 0,0 1-1 0 0,0 1 1 0 0,0 0 0 0 0,1 1-1 0 0,1 1 1 0 0,0 0 0 0 0,0 0 0 0 0,-11 13-1 0 0,6-2-117 0 0,2 0 0 0 0,0 1 0 0 0,2 1 0 0 0,0 0 0 0 0,1 1 0 0 0,-12 34 0 0 0,18-38 23 0 0,0 1 0 0 0,2 0 0 0 0,0 1 0 0 0,1-1 0 0 0,-1 30 0 0 0,5-35 34 0 0,4 25 0 0 0,0 6 178 0 0,-4-39-195 0 0,0-1 0 0 0,1 0 0 0 0,0 0-1 0 0,1 1 1 0 0,0-1 0 0 0,0 0 0 0 0,5 11 0 0 0,4 5 121 0 0,23 32 0 0 0,-10-21-76 0 0,-17-25-58 0 0,-4-4-12 0 0,0-1 20 0 0,19 17-5 0 0,8 6 66 0 0,-11-15-52 0 0,1 0-1 0 0,0-1 0 0 0,1-1 1 0 0,0 0-1 0 0,0-2 0 0 0,0-1 1 0 0,29 6-1 0 0,17 0 18 0 0,71 4-1 0 0,-91-13-26 0 0,15 0 151 0 0,1-3-1 0 0,118-14 1 0 0,-73-7-142 0 0,-67 12-8 0 0,161-49 419 0 0,-160 43-346 0 0,-11 3 44 0 0,1-1-1 0 0,-2-2 0 0 0,56-33 1 0 0,-73 38-70 0 0,0-1 1 0 0,-1 0 0 0 0,0 0 0 0 0,0-1-1 0 0,-1-1 1 0 0,-1 1 0 0 0,0-2 0 0 0,-1 0-1 0 0,0 0 1 0 0,-1 0 0 0 0,0-1 0 0 0,-1-1 0 0 0,-1 1-1 0 0,0-1 1 0 0,-1 0 0 0 0,-1 0 0 0 0,0-1-1 0 0,-1 1 1 0 0,-1-1 0 0 0,0 0 0 0 0,-1 1-1 0 0,-1-1 1 0 0,0 0 0 0 0,-1 0 0 0 0,-1 0-1 0 0,-6-24 1 0 0,3 23 38 0 0,0 0 1 0 0,-2 0-1 0 0,0 1 0 0 0,0 0 0 0 0,-2 1 0 0 0,-20-29 0 0 0,17 27 9 0 0,-2 0 0 0 0,1 1 0 0 0,-22-18 0 0 0,19 22-58 0 0,0 0 0 0 0,0 2 0 0 0,-1 0 0 0 0,-1 0 0 0 0,0 2 0 0 0,0 0 0 0 0,0 1 0 0 0,-1 1 0 0 0,-20-3 0 0 0,-23-3 303 0 0,-92-4 1 0 0,127 14-303 0 0,-139 2 257 0 0,14 1-268 0 0,56-9-17 0 0,31 2-103 0 0,-105 4 1 0 0,168 2-561 0 0,-8 1 1571 0 0,6-1-3105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9:1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1196 25 4143 0 0,'0'0'6266'0'0,"-2"-1"-5868"0"0,-1-2-255 0 0,-1 1 0 0 0,0 0 0 0 0,1 0 0 0 0,-1 0 0 0 0,0 1 0 0 0,0-1 0 0 0,0 1 0 0 0,0 0 0 0 0,0 0 0 0 0,-5 0 0 0 0,-48-2 818 0 0,28 3-517 0 0,-170-3 1628 0 0,158 6-1452 0 0,0 1 1 0 0,-73 17-1 0 0,-121 36-75 0 0,197-45-545 0 0,-70 31 0 0 0,82-31 0 0 0,10-5-7 0 0,0 1 0 0 0,0 1 0 0 0,1 0-1 0 0,1 1 1 0 0,0 1 0 0 0,0 0 0 0 0,1 1 0 0 0,0 1-1 0 0,-20 25 1 0 0,14-12 1 0 0,1 1-1 0 0,-14 28 1 0 0,27-46-6 0 0,1-1 1 0 0,1 1-1 0 0,0 0 1 0 0,0 0-1 0 0,1 0 0 0 0,0 1 1 0 0,0-1-1 0 0,1 1 0 0 0,1-1 1 0 0,-1 1-1 0 0,2 10 1 0 0,2-8-18 0 0,-1-1 0 0 0,2 0 0 0 0,0 0 0 0 0,0 0 0 0 0,1 0 0 0 0,0 0 0 0 0,1-1 0 0 0,0 0 0 0 0,11 14 0 0 0,-16-21 29 0 0,1-1 0 0 0,0 1 0 0 0,0 0 0 0 0,0-1 0 0 0,0 1 0 0 0,0-1 0 0 0,0 1 0 0 0,4 2 0 0 0,0 0 0 0 0,24 22 0 0 0,57 43 0 0 0,41 14 0 0 0,-64-43 0 0 0,-50-32-5 0 0,109 68 62 0 0,-98-63 7 0 0,0-2 1 0 0,2 0-1 0 0,27 8 1 0 0,-48-18-45 0 0,0 0 1 0 0,0-1 0 0 0,0 1 0 0 0,0-1 0 0 0,0 0 0 0 0,0-1 0 0 0,1 1 0 0 0,10-2 0 0 0,1 0 45 0 0,32 0 160 0 0,69-12 0 0 0,-81 7-131 0 0,-2-2 0 0 0,60-19 0 0 0,-75 18-51 0 0,1 0-1 0 0,-1-1 1 0 0,-1-1 0 0 0,0-1-1 0 0,27-22 1 0 0,-37 27-30 0 0,1-1 32 0 0,-1 0 1 0 0,0-1-1 0 0,-1 0 0 0 0,0 0 1 0 0,0-1-1 0 0,12-18 1 0 0,-9 4 18 0 0,0-1 1 0 0,-2-1 0 0 0,10-35 0 0 0,1-2 9 0 0,-17 50-63 0 0,-1 1 0 0 0,0-1 0 0 0,0 0-1 0 0,-2 0 1 0 0,0 0 0 0 0,0-18 0 0 0,-2 7 21 0 0,-2 0 0 0 0,-7-36 0 0 0,0 21 39 0 0,-2 1 0 0 0,-25-54 0 0 0,33 85-58 0 0,0 0 0 0 0,0 1 1 0 0,-1-1-1 0 0,0 1 1 0 0,-1 0-1 0 0,1 0 1 0 0,-1 1-1 0 0,0 0 1 0 0,0 0-1 0 0,-1 0 1 0 0,1 0-1 0 0,-1 1 1 0 0,0 1-1 0 0,-1-1 1 0 0,-9-3-1 0 0,-13-3 104 0 0,0 0 1 0 0,-44-7-1 0 0,74 17-116 0 0,-7-1 9 0 0,-175-32 454 0 0,139 29-404 0 0,0 1-1 0 0,-68 5 0 0 0,101-1-67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9:2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1045 290 3679 0 0,'0'0'284'0'0,"-2"-1"-186"0"0,-3-1 853 0 0,0-2 1 0 0,0 1-1 0 0,1 0 0 0 0,-1-1 1 0 0,0 0-1 0 0,1 0 1 0 0,0-1-1 0 0,0 1 1 0 0,-6-10-1 0 0,-1-4-294 0 0,-13-29 0 0 0,-5-10-1779 0 0,25 50 1192 0 0,0 1-1 0 0,-1 0 1 0 0,0 0 0 0 0,0 1 0 0 0,0-1 0 0 0,-7-5-1 0 0,1 2 65 0 0,-1 0 0 0 0,0 1-1 0 0,-1 0 1 0 0,1 1 0 0 0,-1 0-1 0 0,-1 1 1 0 0,-17-5 0 0 0,22 9 15 0 0,1 1 1 0 0,0 0-1 0 0,0 1 1 0 0,-1-1-1 0 0,1 2 1 0 0,0-1-1 0 0,0 1 1 0 0,-1 0-1 0 0,-10 4 1 0 0,-7 3 580 0 0,-37 16 0 0 0,41-15-549 0 0,-178 79 452 0 0,124-57-433 0 0,54-23-153 0 0,0 0-1 0 0,1 2 1 0 0,1 0 0 0 0,-24 16-1 0 0,31-16-53 0 0,1 0-1 0 0,-1 1 0 0 0,2 0 1 0 0,-1 1-1 0 0,2 0 1 0 0,-1 0-1 0 0,2 1 0 0 0,0 1 1 0 0,0 0-1 0 0,2 0 1 0 0,-1 0-1 0 0,2 1 0 0 0,0 0 1 0 0,1 1-1 0 0,0-1 1 0 0,1 1-1 0 0,1 0 0 0 0,0 0 1 0 0,0 24-1 0 0,3-14 2 0 0,1 1 1 0 0,1-1-1 0 0,1 1 0 0 0,1-1 0 0 0,1 0 0 0 0,2 0 0 0 0,0-1 1 0 0,2 0-1 0 0,1 0 0 0 0,25 45 0 0 0,-21-47 6 0 0,2 0 0 0 0,1-1 0 0 0,22 24 0 0 0,63 55 0 0 0,-56-58 0 0 0,129 118 118 0 0,-154-143-39 0 0,2 0 1 0 0,0-1-1 0 0,28 15 1 0 0,-35-23-18 0 0,0-1 1 0 0,1-1-1 0 0,0-1 0 0 0,0 0 1 0 0,0-1-1 0 0,19 2 0 0 0,-5-3-19 0 0,0-2 0 0 0,0-1 0 0 0,47-4 0 0 0,92-20 76 0 0,-152 20-85 0 0,0-1 0 0 0,-1-1 0 0 0,1-1 0 0 0,-1 0-1 0 0,0-1 1 0 0,-1-1 0 0 0,0 0 0 0 0,0-1 0 0 0,-1-1 0 0 0,0-1 0 0 0,-1 0 0 0 0,0-1 0 0 0,0 0 0 0 0,-1-1 0 0 0,-1 0 0 0 0,0-1 0 0 0,9-17 0 0 0,37-48 182 0 0,-41 51-101 0 0,-1 0 0 0 0,-1 0 1 0 0,21-57-1 0 0,-35 80-79 0 0,0 0-1 0 0,0 0 1 0 0,0 0 0 0 0,-1 0 0 0 0,1 0-1 0 0,-1 0 1 0 0,0-1 0 0 0,-1 1-1 0 0,1 0 1 0 0,-2-6 0 0 0,-3-6 190 0 0,-10-27 0 0 0,9 27-168 0 0,-6-21 0 0 0,-53-205 7 0 0,36 172 34 0 0,5 14-51 0 0,18 40-24 0 0,-1 1 0 0 0,-1 0 0 0 0,0 0 0 0 0,-1 0 0 0 0,-1 1 0 0 0,-1 1 0 0 0,0 0 0 0 0,0 0 0 0 0,-2 1 0 0 0,1 1 0 0 0,-2 0 0 0 0,0 0 0 0 0,-28-17 0 0 0,17 13-6 0 0,-24-12 28 0 0,14 10 0 0 0,0 2 1 0 0,-40-13-1 0 0,-15 5 283 0 0,57 14-256 0 0,21 6-25 0 0,-1 0 0 0 0,1 0-1 0 0,-22-1 1 0 0,8 1-36 0 0,10 1-27 0 0,-9-2-121 0 0,23 4 107 0 0,-1 0-46 0 0,1 0-55 0 0,-18-9-485 0 0,18 9 484 0 0,13-4-5887 0 0,1-1 4399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9:3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51 9327 0 0,'0'0'2455'0'0,"-2"0"-2326"0"0,0-1-116 0 0,1 1-8 0 0,0-1-1 0 0,0 1 1 0 0,0 0-1 0 0,1 0 1 0 0,-1 0-1 0 0,0 0 0 0 0,0 0 1 0 0,0 0-1 0 0,0 0 1 0 0,0 0-1 0 0,0 0 1 0 0,0 0-1 0 0,0 0 1 0 0,1 1-1 0 0,-1-1 1 0 0,0 0-1 0 0,-1 1 1 0 0,-18 5 185 0 0,-8 2 565 0 0,12-6-195 0 0,13-1-424 0 0,0 0 0 0 0,0-1 0 0 0,0 0 0 0 0,0 1 0 0 0,0-1 1 0 0,0 0-1 0 0,0 0 0 0 0,0-1 0 0 0,0 1 0 0 0,0-1 0 0 0,0 1 0 0 0,0-1 0 0 0,-4-2 0 0 0,-10-3 425 0 0,-19-11 174 0 0,15 7-285 0 0,18 9-321 0 0,-1 0 1 0 0,1-1-1 0 0,0 1 1 0 0,0-1-1 0 0,0 0 1 0 0,-5-3-1 0 0,7 4 131 0 0,0 1-153 0 0,-10-2-84 0 0,10 2-23 0 0,0 0 0 0 0,0 0 0 0 0,0 0 0 0 0,1-1 0 0 0,-1 1-1 0 0,0 0 1 0 0,0 0 0 0 0,0-1 0 0 0,0 1 0 0 0,0 0 0 0 0,1-1 0 0 0,-1 1 0 0 0,0-1-1 0 0,-1 0 1 0 0,-15-7 1300 0 0,20 9-1234 0 0,1 1-59 0 0,21 16-4 0 0,71 59-3 0 0,-68-53 105 0 0,47 51 0 0 0,-66-64-40 0 0,-5-6-35 0 0,0 0 0 0 0,1 0 0 0 0,0 0 0 0 0,0-1-1 0 0,0 0 1 0 0,7 5 0 0 0,8 4 9 0 0,-5-2-3 0 0,-1 1 1 0 0,16 14-1 0 0,-3-1 18 0 0,53 48 117 0 0,-52-46 21 0 0,1-1 0 0 0,50 36-1 0 0,-17-23-103 0 0,-2 4 0 0 0,-2 1 0 0 0,54 55 0 0 0,-97-86-69 0 0,0 0-1 0 0,1-2 0 0 0,17 11 1 0 0,14 9-154 0 0,-45-29 173 0 0,16 10-1215 0 0,-17-12 688 0 0,1 1 0 0 0,0 0 0 0 0,-1 0-1 0 0,1-1 1 0 0,0 1 0 0 0,-1-1 0 0 0,1 0 0 0 0,0 1-1 0 0,2-1 1 0 0,14-4-6179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9:3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75 1839 0 0,'0'0'9274'0'0,"-2"1"-8862"0"0,1 0-325 0 0,-1 0 1 0 0,0 0-1 0 0,1 1 1 0 0,-1-1-1 0 0,1 1 1 0 0,0-1-1 0 0,-1 1 1 0 0,1 0-1 0 0,0 0 1 0 0,0-1-1 0 0,0 1 1 0 0,0 0 0 0 0,0 0-1 0 0,0 0 1 0 0,1 0-1 0 0,-2 4 1 0 0,-1 1 2464 0 0,5-20-1278 0 0,-2 12-667 0 0,2-3-491 0 0,7-6 0 0 0,-7 8-61 0 0,8-5-42 0 0,-7 5-17 0 0,-2-1 9 0 0,21-17 69 0 0,-20 18-7 0 0,-1 1 0 0 0,1 0 1 0 0,0-1-1 0 0,-1 1 1 0 0,1-1-1 0 0,0 0 1 0 0,-1 1-1 0 0,0-1 1 0 0,1 0-1 0 0,-1 0 1 0 0,0 0-1 0 0,0 0 1 0 0,0 0-1 0 0,0 0 1 0 0,-1 0-1 0 0,1 0 0 0 0,0 0 1 0 0,-1 0-1 0 0,1-3 1 0 0,-1 4 244 0 0,-19-11-27 0 0,18 12-268 0 0,0 0-1 0 0,0 0 0 0 0,0 0 0 0 0,0 0 1 0 0,0 0-1 0 0,0 0 0 0 0,0 0 1 0 0,0 1-1 0 0,0-1 0 0 0,0 0 1 0 0,0 1-1 0 0,0-1 0 0 0,0 1 1 0 0,0-1-1 0 0,0 1 0 0 0,1-1 1 0 0,-1 1-1 0 0,0 0 0 0 0,0 0 1 0 0,-18 16 200 0 0,-4 10 30 0 0,-27 40 0 0 0,35-47-190 0 0,-26 28 0 0 0,19-24-41 0 0,0 0-16 0 0,1 1 0 0 0,2 1 0 0 0,-22 36 0 0 0,34-50 0 0 0,-15 18 0 0 0,14-19 0 0 0,-13 21 0 0 0,12-14 0 0 0,2 1 0 0 0,-10 36 0 0 0,11-34 0 0 0,-16 38 0 0 0,5-14 0 0 0,-8 13 0 0 0,24-55 0 0 0,0-1 0 0 0,0 1 0 0 0,-1 0 0 0 0,1-1 0 0 0,-1 1 0 0 0,0-1 0 0 0,1 0 0 0 0,-1 1 0 0 0,-3 1 0 0 0,-5 6 0 0 0,1 1 0 0 0,-12 16 0 0 0,-1 3 0 0 0,19-27 0 0 0,-8 16 0 0 0,2 0 2 0 0,4-3-22 0 0,0-7 59 0 0,1-1-950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9:4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1188 278 1375 0 0,'0'0'66'0'0,"1"-1"-8"0"0,1-1 550 0 0,0-1 0 0 0,0 1 0 0 0,-1-1 0 0 0,1 0 0 0 0,-1 0 0 0 0,1 1-1 0 0,-1-1 1 0 0,2-5 0 0 0,-3 8-546 0 0,-1-1 1 0 0,1 1-1 0 0,0 0 0 0 0,0 0 1 0 0,0 0-1 0 0,0-1 0 0 0,0 1 0 0 0,0 0 1 0 0,0 0-1 0 0,0 0 0 0 0,0-1 1 0 0,0 1-1 0 0,0 0 0 0 0,0 0 0 0 0,0-1 1 0 0,0 1-1 0 0,1 0 0 0 0,-1 0 1 0 0,0 0-1 0 0,0-1 0 0 0,0 1 1 0 0,0 0-1 0 0,0 0 0 0 0,0 0 0 0 0,0 0 1 0 0,1-1-1 0 0,-1 1 0 0 0,0 0 1 0 0,0 0-1 0 0,0 0 0 0 0,0 0 1 0 0,1 0-1 0 0,-1-1 0 0 0,0 1 0 0 0,0 0 1 0 0,3-2-143 0 0,-1-13 378 0 0,-2 4-69 0 0,0 0-1 0 0,-1 0 1 0 0,0 0 0 0 0,-1 1-1 0 0,-4-16 1 0 0,2 7-57 0 0,3 14-108 0 0,-7-20 72 0 0,7 22-87 0 0,-1-1 0 0 0,0 1 0 0 0,0-1 0 0 0,0 1-1 0 0,0 0 1 0 0,0 0 0 0 0,-1 0 0 0 0,0 0 0 0 0,0 0 0 0 0,1 0-1 0 0,-2 1 1 0 0,1-1 0 0 0,0 1 0 0 0,0 0 0 0 0,-7-3 0 0 0,1 1 295 0 0,1 1 0 0 0,-1 0 0 0 0,0 1 1 0 0,1 0-1 0 0,-19-2 0 0 0,-56-7 1261 0 0,-24-2-95 0 0,94 12-1176 0 0,-83-1 1078 0 0,80 3-1594 0 0,0 0 0 0 0,0 1 0 0 0,0 1 0 0 0,-16 5 0 0 0,2 3 334 0 0,0 1 0 0 0,1 1 1 0 0,-42 26-1 0 0,-77 61 144 0 0,86-55-265 0 0,-145 116-21 0 0,197-153-21 0 0,2 0 1 0 0,0 0-1 0 0,0 0 0 0 0,0 1 0 0 0,1 1 0 0 0,0-1 0 0 0,1 1 1 0 0,0 0-1 0 0,0 0 0 0 0,1 1 0 0 0,1 0 0 0 0,0 0 0 0 0,0 0 1 0 0,1 0-1 0 0,-2 16 0 0 0,5-12-54 0 0,2-6 44 0 0,0-1 1 0 0,0-1 0 0 0,1 1-1 0 0,0 0 1 0 0,1-1 0 0 0,0 1-1 0 0,0-1 1 0 0,0 0 0 0 0,1 0-1 0 0,8 10 1 0 0,7 4-52 0 0,40 31 0 0 0,-12-9 14 0 0,-19-18 45 0 0,2-1 1 0 0,0-1-1 0 0,2-1 0 0 0,46 23 0 0 0,-58-35 13 0 0,1-1 0 0 0,0-1 0 0 0,0-1 0 0 0,1-1 0 0 0,34 5 0 0 0,118 3 0 0 0,-74-8 0 0 0,49 2 26 0 0,-129-8 64 0 0,1-2 0 0 0,-1 0 1 0 0,0-1-1 0 0,0-1 1 0 0,20-7-1 0 0,-22 3 29 0 0,0-1 0 0 0,0 0 0 0 0,-2-2 0 0 0,34-25 0 0 0,-25 15-115 0 0,-1-2 1 0 0,38-44-1 0 0,23-41 670 0 0,-70 86-478 0 0,-1-1-1 0 0,-2-1 1 0 0,12-25-1 0 0,-22 42-94 0 0,-1 1-1 0 0,0-1 1 0 0,0 0 0 0 0,-1 0-1 0 0,0 0 1 0 0,0 0-1 0 0,0 0 1 0 0,-1 0 0 0 0,0 0-1 0 0,-2-11 1 0 0,1 7 24 0 0,-2 1 0 0 0,1-1 0 0 0,-2 1 1 0 0,1 0-1 0 0,-1 0 0 0 0,-8-12 0 0 0,-3-3 103 0 0,-1 2-1 0 0,-2 0 0 0 0,0 1 1 0 0,-28-26-1 0 0,36 39-2 0 0,0 0 1 0 0,-1 1-1 0 0,1 1 0 0 0,-21-11 1 0 0,-8-1-1319 0 0,1 3-6206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9:4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9215 0 0,'-5'2'176'0'0,"0"0"0"0"0,0-1 0 0 0,1 2 0 0 0,-1-1 0 0 0,0 0 0 0 0,1 1-1 0 0,-1 0 1 0 0,1 0 0 0 0,0 0 0 0 0,0 1 0 0 0,0-1 0 0 0,1 1 0 0 0,-1 0-1 0 0,1 0 1 0 0,0 0 0 0 0,0 1 0 0 0,0-1 0 0 0,1 1 0 0 0,-1-1 0 0 0,1 1 0 0 0,0 0-1 0 0,1 0 1 0 0,-1 0 0 0 0,1 0 0 0 0,0 0 0 0 0,0 0 0 0 0,0 0 0 0 0,1 1-1 0 0,0-1 1 0 0,0 0 0 0 0,0 0 0 0 0,1 0 0 0 0,0 1 0 0 0,0-1 0 0 0,0 0-1 0 0,0 0 1 0 0,1 0 0 0 0,0 0 0 0 0,3 5 0 0 0,-3-5-321 0 0,0 0 0 0 0,1 0 0 0 0,-1 0-1 0 0,1 0 1 0 0,1-1 0 0 0,-1 1 0 0 0,1-1 0 0 0,0 0 0 0 0,0 0 0 0 0,0 0 0 0 0,0 0-1 0 0,6 3 1 0 0,-1-1-715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9:4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0 919 0 0,'-9'16'0'0'0,"2"-6"80"0"0,-5 1-80 0 0,2-1 0 0 0,1 2 0 0 0,2 2 0 0 0,4 0 7704 0 0,6 3-3368 0 0,3-2 24 0 0,2 1-3600 0 0,3-4-760 0 0,2 2-80 0 0,3-4-48 0 0,1 1-792 0 0,2-1-152 0 0,-2-1-32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9:4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80 11975 0 0,'-1'1'923'0'0,"-9"16"-1013"0"0,8-14 1006 0 0,1 0-1 0 0,-1 0 1 0 0,1 0-1 0 0,0 0 1 0 0,0 6-1 0 0,0-4-258 0 0,0-3-604 0 0,1 0 1 0 0,0 0 0 0 0,0-1-1 0 0,0 1 1 0 0,1 0 0 0 0,-1 0-1 0 0,0 0 1 0 0,1 0-1 0 0,-1-1 1 0 0,1 1 0 0 0,0 0-1 0 0,-1 0 1 0 0,2 1-1 0 0,13 19-188 0 0,-13-18-168 0 0,1 0 1 0 0,1 0-1 0 0,-1 0 1 0 0,0 0-1 0 0,1-1 1 0 0,0 1 0 0 0,-1-1-1 0 0,1 0 1 0 0,1 0-1 0 0,-1-1 1 0 0,0 1-1 0 0,1-1 1 0 0,-1 0 0 0 0,1 0-1 0 0,0 0 1 0 0,5 0-1 0 0,6-1-1361 0 0</inkml:trace>
  <inkml:trace contextRef="#ctx0" brushRef="#br0" timeOffset="1">728 0 7367 0 0,'0'3'568'0'0,"-7"39"427"0"0,4-31 358 0 0,1 0 0 0 0,0-1 0 0 0,1 1 0 0 0,0 0 0 0 0,1 0 0 0 0,1 12 0 0 0,0-13-1175 0 0,1 0 0 0 0,0-1 0 0 0,1 1 0 0 0,0-1 0 0 0,6 15 0 0 0,-7-21-328 0 0,0 1 0 0 0,1 0 0 0 0,-1-1 1 0 0,1 1-1 0 0,0-1 0 0 0,-1 0 0 0 0,2 0 1 0 0,-1 0-1 0 0,0 0 0 0 0,1 0 0 0 0,-1-1 1 0 0,1 1-1 0 0,0-1 0 0 0,-1 0 0 0 0,6 2 1 0 0,7 1-1077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2T13:05:17.474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653 0 8607 0 0,'-3'1'396'0'0,"-24"4"-246"0"0,-1 1-1 0 0,2 2 1 0 0,-49 19-1 0 0,-76 46-292 0 0,126-60 148 0 0,1 1 38 0 0,1 0 0 0 0,0 2 0 0 0,1 0-1 0 0,-38 38 1 0 0,-69 90-2909 0 0,93-100-74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9:4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15807 0 0,'-8'19'704'0'0,"1"-5"136"0"0,-3-1-672 0 0,3 3-168 0 0,1 0 0 0 0,5-1 448 0 0,6 1 48 0 0,4-3 16 0 0,4-1 0 0 0,5-1-576 0 0,-1-3-120 0 0,7-1-16 0 0,0-3-8 0 0,2-2-1232 0 0,-2-4-240 0 0</inkml:trace>
  <inkml:trace contextRef="#ctx0" brushRef="#br0" timeOffset="1">865 189 15695 0 0,'-10'17'696'0'0,"1"-3"136"0"0,-1 0-664 0 0,1 0-168 0 0,1-1 0 0 0,8 3 1000 0 0,15 0-456 0 0,3-3 0 0 0,-1 1-624 0 0,2-4-120 0 0,0 1-24 0 0,2-3-8 0 0,1-2-1024 0 0,0-3-208 0 0,3-3-40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9:4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16847 0 0,'-17'15'744'0'0,"8"-4"152"0"0,1 2-712 0 0,1 1-184 0 0,0 0 0 0 0,2 2 0 0 0,5 1 440 0 0,3-2 552 0 0,8 3-488 0 0,2-3-504 0 0,3-1 0 0 0,1-2-96 0 0,-1-3 16 0 0,-1-2-1104 0 0,1-4-216 0 0,-1-5-40 0 0,1-3-5272 0 0</inkml:trace>
  <inkml:trace contextRef="#ctx0" brushRef="#br0" timeOffset="1">624 108 9215 0 0,'-4'14'816'0'0,"-1"-1"-656"0"0,-2 1-160 0 0,0 0 0 0 0,2 0 1784 0 0,0-2 2488 0 0,5 3-1616 0 0,7 3-2528 0 0,2-5-64 0 0,1-2-64 0 0,4-3-1272 0 0,-1-1 520 0 0,5-5-3904 0 0,1-4-784 0 0</inkml:trace>
  <inkml:trace contextRef="#ctx0" brushRef="#br0" timeOffset="2">1164 216 13359 0 0,'0'0'592'0'0,"-10"16"120"0"0,-4 1-568 0 0,3-3-144 0 0,3-4 1168 0 0,8 4 1616 0 0,10-3-1360 0 0,4-5-2112 0 0,2 0-424 0 0,3-5-80 0 0,1-6-5808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9:4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95 9215 0 0,'-11'24'816'0'0,"5"-10"-656"0"0,-5-2-160 0 0,3 2 0 0 0,-8 10 11544 0 0,32-19-12624 0 0,3-8-1584 0 0,0-6-4672 0 0</inkml:trace>
  <inkml:trace contextRef="#ctx0" brushRef="#br0" timeOffset="1">578 54 3223 0 0,'-5'26'288'0'0,"0"-11"-288"0"0,-4 1 0 0 0,-5 8 16576 0 0,28-19-16704 0 0,2-5-136 0 0,3-8-32 0 0,-2-8-1256 0 0,-1-6-248 0 0,2-22-56 0 0,1-6 0 0 0</inkml:trace>
  <inkml:trace contextRef="#ctx0" brushRef="#br0" timeOffset="2">980 69 5063 0 0,'-8'16'448'0'0,"-3"-1"-352"0"0,-1 1-96 0 0,-5 8 14808 0 0,38-26-15488 0 0,5-6-152 0 0,-2-9-6816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9:4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13359 0 0,'-10'16'1184'0'0,"1"3"-944"0"0,-1 1-240 0 0,3-1 0 0 0,0 0 1680 0 0,5-3 288 0 0,0-2 2408 0 0,11-6-4504 0 0,7-15-3424 0 0</inkml:trace>
  <inkml:trace contextRef="#ctx0" brushRef="#br0" timeOffset="1">544 40 13359 0 0,'-2'21'1184'0'0,"1"-8"-944"0"0,-5 1-240 0 0,1 0 1424 0 0,4 2 3664 0 0,11-4-4760 0 0,7-9-328 0 0,0-6 0 0 0,-1-8-1304 0 0,1-6-288 0 0,1-7-56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9:4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16847 0 0,'-3'19'744'0'0,"0"-5"152"0"0,3-1-712 0 0,0 1 392 0 0,6 2 88 0 0,7-6 688 0 0,2-6-1352 0 0,-1-4 0 0 0,0-7-280 0 0,-2-2-1000 0 0,-2-3-240 0 0,2-2-48 0 0</inkml:trace>
  <inkml:trace contextRef="#ctx0" brushRef="#br0" timeOffset="1">332 118 9671 0 0,'2'16'864'0'0,"-2"-1"-696"0"0,0 1-168 0 0,3-1 1808 0 0,1 1 5592 0 0,20-11-7200 0 0,-4-5-8 0 0,-1-5-1088 0 0,0-5-224 0 0,4-8-32 0 0</inkml:trace>
  <inkml:trace contextRef="#ctx0" brushRef="#br0" timeOffset="2">884 58 12895 0 0,'-2'26'576'0'0,"1"-9"112"0"0,-4 2-552 0 0,1 0-136 0 0,2-4 0 0 0,2 1 3544 0 0,7 0 640 0 0,7-23-10320 0 0,-4-5-800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9:4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11 246 10135 0 0,'0'26'896'0'0,"-2"-11"-712"0"0,-2-1-184 0 0,1 0 2088 0 0,1-1 6136 0 0,16-6-7968 0 0,0-3-72 0 0,1-8-24 0 0,-4-3-1208 0 0,3-8-240 0 0,-1-9-56 0 0,1-7 0 0 0</inkml:trace>
  <inkml:trace contextRef="#ctx0" brushRef="#br0" timeOffset="1">468 104 7367 0 0,'0'26'320'0'0,"-2"-10"80"0"0,-3-1-320 0 0,2 1-80 0 0,-3 11 14976 0 0,20-18-14896 0 0,3-9-176 0 0,-1-5-936 0 0,0-2-184 0 0,-3-5-40 0 0,1-4-6720 0 0</inkml:trace>
  <inkml:trace contextRef="#ctx0" brushRef="#br0" timeOffset="2">1048 1 15199 0 0,'-2'25'672'0'0,"2"-7"144"0"0,0 1-656 0 0,2 0-160 0 0,1-2 0 0 0,2 0 0 0 0,-1-1 3184 0 0,10-4-1416 0 0,1-5 16 0 0,1-2-2200 0 0,-2-5-448 0 0,-4-2-80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20:00:11.6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 1 8983 0 0,'0'0'3248'0'0,"2"1"-3162"0"0,6 3 76 0 0,0 0 1 0 0,-1 1 0 0 0,0 0 0 0 0,0 0-1 0 0,8 8 1 0 0,25 19-9 0 0,-28-25-148 0 0,126 74 63 0 0,-121-71-41 0 0,25 17 0 0 0,-28-17-18 0 0,0 0 1 0 0,0-2-1 0 0,1 0 0 0 0,0 0 0 0 0,23 7 0 0 0,9-1 108 0 0,-36-11-108 0 0,0 1-10 0 0,0 1 0 0 0,-10-4 1 0 0,-1-1-1 0 0,1 0 1 0 0,-1 1 0 0 0,1-1-1 0 0,-1 0 1 0 0,0 1-1 0 0,1-1 1 0 0,-1 1-1 0 0,1-1 1 0 0,-1 0-1 0 0,0 1 1 0 0,1-1 0 0 0,-1 1-1 0 0,0-1 1 0 0,1 1-1 0 0,-1-1 1 0 0,0 1-1 0 0,0 0 1 0 0,-2 12 52 0 0,1-10 14 0 0,-1 0 10 0 0,-35 53 174 0 0,30-47-228 0 0,-71 87 81 0 0,61-77-109 0 0,-41 33 0 0 0,23-24 117 0 0,-1-3 0 0 0,-1 0 0 0 0,-74 34 0 0 0,100-53-71 0 0,0 1 0 0 0,-20 14 0 0 0,22-14 16 0 0,0-1 0 0 0,0 0 0 0 0,-18 8 0 0 0,26-13-168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20:00:12.5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2402 67 2303 0 0,'0'0'16646'0'0,"-2"-1"-16572"0"0,-6-4 22 0 0,1 1-1 0 0,-1 1 0 0 0,0 0 1 0 0,-1 0-1 0 0,1 0 1 0 0,0 1-1 0 0,-1 0 1 0 0,1 1-1 0 0,-1 0 0 0 0,-16 0 1 0 0,-9 2 3 0 0,-48 7 0 0 0,71-7-85 0 0,-50 5 65 0 0,-67-2 1 0 0,-60-12 125 0 0,122 4-183 0 0,-64 6 62 0 0,45 0-40 0 0,-110-8-1 0 0,101 3-11 0 0,-75-3 168 0 0,-202 3 57 0 0,218 4-185 0 0,31-7 100 0 0,121 6-167 0 0,-219-16 774 0 0,171 12-528 0 0,18-1-196 0 0,6 4-34 0 0,4 1 20 0 0,8 0-57 0 0,9 0-120 0 0,1 0 0 0 0,-1-1 0 0 0,1 1 0 0 0,-1 1-1 0 0,1-1 1 0 0,-1 1 0 0 0,1-1 0 0 0,-5 2 0 0 0,3 0-299 0 0,3-1-417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20:00:23.3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256 323 2471 0 0,'1'-2'110'0'0,"2"-2"-93"0"0,-1 0 1 0 0,0-1 0 0 0,0 1-1 0 0,0-1 1 0 0,0 1-1 0 0,-1-1 1 0 0,1 0 0 0 0,0-6-1 0 0,1-7 611 0 0,2-5 887 0 0,-1 0 0 0 0,-2-1 0 0 0,0 1 0 0 0,-3-44 0 0 0,0 22 46 0 0,1 43-1270 0 0,3-10 73 0 0,1-23 741 0 0,-4 33-710 0 0,-1 5-336 0 0,-16 57-54 0 0,-12 84 0 0 0,12-52 6 0 0,-26 117 160 0 0,8-80-143 0 0,-15 70 192 0 0,33-93 35 0 0,-27 127 830 0 0,41-221-826 0 0,0 0 0 0 0,-2 0 0 0 0,1-1 0 0 0,-10 17 1 0 0,13-26-46 0 0,-7 13 387 0 0,4-11-3596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20:00:24.1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491 0 4143 0 0,'0'0'9104'0'0,"-1"2"-8724"0"0,-5 3-228 0 0,-1 1-1 0 0,1-1 0 0 0,-1-1 0 0 0,0 1 1 0 0,0-1-1 0 0,-1 0 0 0 0,1-1 1 0 0,-9 3-1 0 0,-12 3 16 0 0,-28 4 0 0 0,-18 6 220 0 0,42-9-311 0 0,4-1 40 0 0,0 1 1 0 0,-32 16-1 0 0,53-21-100 0 0,5-3-10 0 0,-1-1 0 0 0,0 1 0 0 0,0-1 0 0 0,0 1 0 0 0,0-1 0 0 0,0 0 0 0 0,-5 1 0 0 0,4 0-4 0 0,0-1-8 0 0,-15 0 70 0 0,18-2-50 0 0,-3 0-23 0 0,-8 9 134 0 0,9-6-168 0 0,-5 6 32 0 0,0 0 22 0 0,6-6 972 0 0,1-2-941 0 0,1 1 1 0 0,-1-1 0 0 0,0 1 0 0 0,1-1-1 0 0,-1 1 1 0 0,0-1 0 0 0,1 1-1 0 0,-1 0 1 0 0,1-1 0 0 0,-1 1 0 0 0,1 0-1 0 0,-1-1 1 0 0,1 1 0 0 0,0 0 0 0 0,-1 0-1 0 0,1-1 1 0 0,-1 3 0 0 0,-2 10 21 0 0,4 4-51 0 0,7 0-23 0 0,6 0-33 0 0,-11-14 41 0 0,-1 0 1 0 0,1 0-1 0 0,0 0 1 0 0,0-1-1 0 0,0 1 0 0 0,0-1 1 0 0,5 3-1 0 0,-2-1 4 0 0,40 38 57 0 0,-25-22-4 0 0,1-1 0 0 0,30 20 0 0 0,102 50-25 0 0,-117-71-15 0 0,0-2 0 0 0,54 15 0 0 0,-55-19-21 0 0,-24-8-255 0 0,0 0 0 0 0,0 0 0 0 0,1-1 0 0 0,0-1 0 0 0,20 2 0 0 0,-21-6-322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2T13:05:18.737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388 62 9671 0 0,'-25'-10'468'0'0,"-1"1"-1"0"0,0 1 0 0 0,-44-7 1 0 0,62 14-413 0 0,0 0 1 0 0,0 0-1 0 0,0 1 1 0 0,0 0 0 0 0,-1 1-1 0 0,1-1 1 0 0,0 2 0 0 0,0-1-1 0 0,0 1 1 0 0,1 0-1 0 0,-1 1 1 0 0,0 0 0 0 0,1 0-1 0 0,0 1 1 0 0,-1 0-1 0 0,-9 7 1 0 0,-78 71-303 0 0,101-82 336 0 0,1 1 1 0 0,0-2-1 0 0,0 1 0 0 0,-1-1 0 0 0,1 0 0 0 0,11-3 0 0 0,-1-1-69 0 0,1 0-1 0 0,1 1 0 0 0,-1 0 0 0 0,0 2 0 0 0,1 0 1 0 0,31 1-1 0 0,-48 1 110 0 0,-3 4-118 0 0,0 0-1 0 0,-1 0 1 0 0,0 0-1 0 0,1-1 1 0 0,-1 1-1 0 0,-1-1 1 0 0,1 1-1 0 0,0-1 1 0 0,-1 0-1 0 0,-4 5 1 0 0,-2 2 1 0 0,-20 34 89 0 0,2 1-1 0 0,-37 87 1 0 0,7-13 13 0 0,55-117-101 0 0,2-2-8 0 0,-1 0 0 0 0,1 1-1 0 0,-1 0 1 0 0,0-1-1 0 0,1 1 1 0 0,-1-1 0 0 0,1 1-1 0 0,0 0 1 0 0,-1-1-1 0 0,1 1 1 0 0,0 0 0 0 0,-1-1-1 0 0,1 1 1 0 0,0 0-1 0 0,0 0 1 0 0,-1-1 0 0 0,1 1-1 0 0,0 0 1 0 0,0 0-1 0 0,0-1 1 0 0,0 1 0 0 0,0 0-1 0 0,0 0 1 0 0,0 0-1 0 0,19-16 71 0 0,-6-2-64 0 0,-1 0 1 0 0,-1 0-1 0 0,-1-1 1 0 0,10-22-1 0 0,-10 18-12 0 0,1 0 0 0 0,22-30-1 0 0,-17 32 8 0 0,1 1 0 0 0,1 1 0 0 0,0 0 0 0 0,2 2-1 0 0,0 0 1 0 0,0 1 0 0 0,1 1 0 0 0,1 1 0 0 0,1 1-1 0 0,26-11 1 0 0,-108 45-13 0 0,29-12 47 0 0,0 1 0 0 0,1 2 0 0 0,0 1-1 0 0,-30 19 1 0 0,58-32-39 0 0,0 0 0 0 0,0 0 0 0 0,0 0 0 0 0,0 0 0 0 0,0-1-1 0 0,0 1 1 0 0,0 0 0 0 0,0-1 0 0 0,-1 1 0 0 0,1-1 0 0 0,0 0-1 0 0,0 1 1 0 0,0-1 0 0 0,-1 0 0 0 0,1 1 0 0 0,-3-1 0 0 0,4-1 0 0 0,0 1 0 0 0,-1-1 1 0 0,1 1-1 0 0,0-1 0 0 0,0 1 0 0 0,0-1 1 0 0,0 1-1 0 0,-1-1 0 0 0,1 1 0 0 0,0-1 1 0 0,0 1-1 0 0,0-1 0 0 0,0 1 0 0 0,0-1 1 0 0,0 1-1 0 0,0-1 0 0 0,0 1 0 0 0,1-1 1 0 0,-1 1-1 0 0,0-1 0 0 0,0 1 0 0 0,0-1 1 0 0,0 1-1 0 0,1-1 0 0 0,-1 1 1 0 0,1-1-1 0 0,2-6 2 0 0,0 0 0 0 0,1 0 0 0 0,0 0 0 0 0,7-8 0 0 0,-3 7-3 0 0,1 0 0 0 0,0 0 1 0 0,0 0-1 0 0,1 1 0 0 0,0 1 0 0 0,0 0 0 0 0,1 0 0 0 0,11-4 0 0 0,96-30-9 0 0,-20 8-81 0 0,-90 28 63 0 0,39-21 0 0 0,-41 22 15 0 0,-5 4 7 0 0,0-1 0 0 0,-1 1 0 0 0,1-1 0 0 0,0 1 0 0 0,0-1 0 0 0,-1 1 0 0 0,1-1 0 0 0,0 1 0 0 0,-1 0 0 0 0,1 0 0 0 0,0-1 0 0 0,-1 1 0 0 0,1 0 0 0 0,-1 0 0 0 0,1 0 0 0 0,-1 1 0 0 0,1-1 3 0 0,-1 1 0 0 0,0 0 1 0 0,0-1-1 0 0,0 1 0 0 0,0-1 0 0 0,0 1 0 0 0,0 0 1 0 0,0-1-1 0 0,0 1 0 0 0,-1-1 0 0 0,1 1 0 0 0,-1-1 1 0 0,1 1-1 0 0,-1-1 0 0 0,0 1 0 0 0,1-1 0 0 0,-1 1 1 0 0,0-1-1 0 0,0 0 0 0 0,0 1 0 0 0,0-1 0 0 0,0 0 1 0 0,0 0-1 0 0,0 0 0 0 0,-2 1 0 0 0,1 0 9 0 0,0 0 0 0 0,1-1-1 0 0,-1 1 1 0 0,0-1 0 0 0,0 0 0 0 0,0 0-1 0 0,0 1 1 0 0,0-1 0 0 0,0 0 0 0 0,0-1-1 0 0,0 1 1 0 0,0 0 0 0 0,-1-1 0 0 0,1 1-1 0 0,0-1 1 0 0,0 0 0 0 0,-1 1 0 0 0,1-1-1 0 0,0 0 1 0 0,0-1 0 0 0,-1 1-1 0 0,1 0 1 0 0,0-1 0 0 0,0 1 0 0 0,-5-2-1 0 0,5 1 9 0 0,-48-17 219 0 0,40 13-195 0 0,1 1 0 0 0,-1 0 0 0 0,0 1 0 0 0,0 0-1 0 0,0 1 1 0 0,-1 0 0 0 0,1 1 0 0 0,-16-1 0 0 0,8 3-31 0 0,0 1 0 0 0,1 1 1 0 0,-1 0-1 0 0,1 1 0 0 0,0 1 1 0 0,0 1-1 0 0,-28 13 0 0 0,39-13-20 0 0,9 5-58 0 0,-1-8 44 0 0,-1-1 0 0 0,1 0 1 0 0,0 1-1 0 0,1-1 1 0 0,-1 0-1 0 0,0 0 1 0 0,1-1-1 0 0,-1 1 0 0 0,1 0 1 0 0,-1-1-1 0 0,1 1 1 0 0,0-1-1 0 0,0 0 1 0 0,5 1-1 0 0,46 10-761 0 0,-44-10 428 0 0,28 4-749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20:00:31.8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116 1 1839 0 0,'0'0'9960'0'0,"0"0"-9944"0"0,0 0-1 0 0,0 0 1 0 0,0 0-1 0 0,0 0 1 0 0,0 0-1 0 0,0 0 1 0 0,-1 1-1 0 0,1-1 1 0 0,0 0-1 0 0,0 0 0 0 0,0 0 1 0 0,0 0-1 0 0,0 0 1 0 0,0 0-1 0 0,0 0 1 0 0,0 0-1 0 0,0 0 1 0 0,0 0-1 0 0,0 0 1 0 0,0 0-1 0 0,0 0 1 0 0,0 0-1 0 0,0 0 1 0 0,0 0-1 0 0,-1 0 0 0 0,1 0 1 0 0,0 0-1 0 0,0 0 1 0 0,0 0-1 0 0,0 0 1 0 0,0 0-1 0 0,0 0 1 0 0,0 0-1 0 0,0 0 1 0 0,0 0-1 0 0,0 0 1 0 0,0 0-1 0 0,-1 0 1 0 0,1 0-1 0 0,0 0 0 0 0,0 0 1 0 0,0 0-1 0 0,0 0 1 0 0,0 0-1 0 0,0 0 1 0 0,0 0-1 0 0,0 0 1 0 0,0 0-1 0 0,0 0 1 0 0,0 0-1 0 0,0 0 1 0 0,0 0-1 0 0,0 0 1 0 0,0 0-1 0 0,-1 0 0 0 0,1 0 1 0 0,0 0-1 0 0,0-1 1 0 0,0 1-1 0 0,0 0 1 0 0,0 0-1 0 0,0 0 1 0 0,0 0-1 0 0,0 0 1 0 0,-4 10 204 0 0,1 0 0 0 0,0 0 0 0 0,-3 21 0 0 0,-2 7 46 0 0,-19 108 315 0 0,6-23-62 0 0,-2-43-5 0 0,10-37-122 0 0,11-23-312 0 0,2-18 453 0 0,-1-6-474 0 0,1-5-28 0 0,-1 0 1 0 0,1 0 0 0 0,0-1-1 0 0,1 1 1 0 0,0 0 0 0 0,1 0-1 0 0,4-17 1 0 0,7-12-27 0 0,7-24-33 0 0,39-83 0 0 0,-58 141 21 0 0,1 0-14 0 0,11-9-4 0 0,-6 6 14 0 0,1 0 1 0 0,0 0-1 0 0,0 1 0 0 0,1 0 1 0 0,0 1-1 0 0,0-1 0 0 0,0 2 1 0 0,0-1-1 0 0,1 1 0 0 0,0 1 1 0 0,0 0-1 0 0,11-2 0 0 0,0 2 11 0 0,-16 4 0 0 0,0 0 0 0 0,11 2 0 0 0,-15-3 0 0 0,1 1 0 0 0,-1-1 0 0 0,0 1 0 0 0,0-1 0 0 0,1 1 0 0 0,-1-1 0 0 0,0 1 0 0 0,0 0 0 0 0,0 0 0 0 0,2 1 0 0 0,-1 0 2 0 0,0 1 1 0 0,-1-1-1 0 0,1 1 0 0 0,-1-1 0 0 0,0 1 0 0 0,0-1 1 0 0,0 1-1 0 0,0 0 0 0 0,0 0 0 0 0,-1-1 1 0 0,1 1-1 0 0,-1 0 0 0 0,0 0 0 0 0,1 0 0 0 0,-1 0 1 0 0,-1-1-1 0 0,1 1 0 0 0,0 0 0 0 0,-1 0 0 0 0,0 4 1 0 0,-3 6 57 0 0,-1 1 0 0 0,-10 24 0 0 0,8-23-15 0 0,2-1-42 0 0,-1-1 0 0 0,2 1-1 0 0,0 0 1 0 0,1 1 0 0 0,-2 17-1 0 0,1-2-2 0 0,4-10 0 0 0,2-15 0 0 0,0 0 0 0 0,3 17-2 0 0,-2-18 3 0 0,1-1 12 0 0,8 13 14 0 0,-7-13-3 0 0,0 0-15 0 0,20 15-9 0 0,-5-7 0 0 0,-14-10 0 0 0,0 0 0 0 0,7 2 11 0 0,1 0-1 0 0,0-1 0 0 0,-1 0 1 0 0,1-2-1 0 0,0 1 0 0 0,0-1 1 0 0,20-4-1 0 0,-11 0 15 0 0,-1 0-1 0 0,0-2 1 0 0,38-15 0 0 0,-51 17-9 0 0,0-1 0 0 0,0 1 0 0 0,0-2 0 0 0,-1 1 0 0 0,15-13 0 0 0,-5 0 59 0 0,18-22 0 0 0,-30 34-60 0 0,-1 0 0 0 0,1 1 0 0 0,8-6 0 0 0,1-2-4 0 0,-14 8 14 0 0,0 1-7 0 0,3-4-5 0 0,-3 5-3 0 0,1 1 1 0 0,-1-1-1 0 0,0 0 1 0 0,0 0-1 0 0,0 0 1 0 0,-1-1-1 0 0,1 1 0 0 0,-1 0 1 0 0,0 0-1 0 0,0 0 1 0 0,0-6-1 0 0,-1-3-20 0 0,1 10-46 0 0,-7 13-38 0 0,3-4 70 0 0,1 0 0 0 0,0 0 0 0 0,0 0 1 0 0,0 0-1 0 0,1 1 0 0 0,1-1 0 0 0,-1 1 0 0 0,1 0 0 0 0,0-1 0 0 0,1 10 0 0 0,0 0-26 0 0,1-1 1 0 0,1 1-1 0 0,6 27 1 0 0,-8-37 37 0 0,3 3 17 0 0,11 9-69 0 0,-13-18 62 0 0,1 2-6 0 0,1 0 1 0 0,-1-1 0 0 0,0 0-1 0 0,1 1 1 0 0,0-1 0 0 0,-1 0-1 0 0,1 0 1 0 0,0 0 0 0 0,6 2-1 0 0,5-1 8 0 0,-8-3-3 0 0,-1 0-1 0 0,1-1 1 0 0,-1 0-1 0 0,0 0 1 0 0,1 0 0 0 0,-1 0-1 0 0,0-1 1 0 0,0 0-1 0 0,0 0 1 0 0,0 0-1 0 0,0-1 1 0 0,5-3 0 0 0,8-7-32 0 0,29-26 0 0 0,-18 13 21 0 0,-29 26 14 0 0,16-12 25 0 0,0 0 0 0 0,-2-2 0 0 0,0 0 0 0 0,0 0 0 0 0,18-26 0 0 0,-28 33-4 0 0,2-2 42 0 0,0 0-1 0 0,-1 0 0 0 0,-1 0 1 0 0,1 0-1 0 0,-1-1 1 0 0,3-12-1 0 0,-5 14-19 0 0,0-2 110 0 0,0 1 0 0 0,0-1-1 0 0,0-14 1 0 0,-2 21-108 0 0,0 0 0 0 0,-1 0 0 0 0,1-1 0 0 0,-1 1 0 0 0,0 0 0 0 0,1 0 0 0 0,-1 0 0 0 0,-1 0-1 0 0,1 0 1 0 0,0 0 0 0 0,-1 0 0 0 0,1 0 0 0 0,-1 0 0 0 0,-3-2 0 0 0,1-1-14 0 0,-1 1 0 0 0,1 0 0 0 0,-1 0 0 0 0,-1 0 0 0 0,1 1 0 0 0,-1 0 0 0 0,1 0 0 0 0,-1 0 0 0 0,-1 1 0 0 0,1 0 0 0 0,0 0 0 0 0,-1 1 0 0 0,1-1 0 0 0,-1 1 0 0 0,0 1 0 0 0,1-1-1 0 0,-1 1 1 0 0,0 1 0 0 0,0-1 0 0 0,0 1 0 0 0,0 0 0 0 0,-11 2 0 0 0,3 0-80 0 0,0 0-1 0 0,1 1 0 0 0,-1 0 1 0 0,1 2-1 0 0,-16 6 1 0 0,21-7 30 0 0,-1 0 0 0 0,1 1 1 0 0,0 0-1 0 0,1 1 0 0 0,0 0 1 0 0,-1 1-1 0 0,2-1 1 0 0,-10 11-1 0 0,12-10-61 0 0,1 0 0 0 0,0 0 0 0 0,0 0 0 0 0,1 1 0 0 0,0-1 0 0 0,1 1 0 0 0,-1 0 0 0 0,0 9 0 0 0,2-13-158 0 0,1 0-1 0 0,0 1 1 0 0,0-1-1 0 0,0 0 1 0 0,1 0 0 0 0,-1 0-1 0 0,1 1 1 0 0,0-1 0 0 0,0 0-1 0 0,1 0 1 0 0,-1 0-1 0 0,1 0 1 0 0,0-1 0 0 0,0 1-1 0 0,0 0 1 0 0,0-1 0 0 0,1 1-1 0 0,0-1 1 0 0,-1 0-1 0 0,1 0 1 0 0,0 0 0 0 0,6 4-1 0 0,3 1-1005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20:00:32.6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353 708 1839 0 0,'1'-1'134'0'0,"6"-9"1049"0"0,-1 0 0 0 0,0-1 0 0 0,-1 1 0 0 0,-1-1-1 0 0,1 0 1 0 0,-1 0 0 0 0,3-16 0 0 0,-6 19-426 0 0,0 1 0 0 0,-1 0 0 0 0,0-1 0 0 0,0 1-1 0 0,0-1 1 0 0,-3-13 0 0 0,1 14-901 0 0,0 0 1 0 0,0 0-1 0 0,-1 0 0 0 0,-4-9 0 0 0,5 13 194 0 0,1 1 0 0 0,-1-1 0 0 0,0 0 0 0 0,0 1 0 0 0,0-1 0 0 0,0 1 0 0 0,0 0 0 0 0,-1 0 0 0 0,1 0 0 0 0,-1 0 0 0 0,1 0 0 0 0,-1 0 0 0 0,0 1 0 0 0,1-1 0 0 0,-6-1 0 0 0,4 2 102 0 0,-1 0 0 0 0,1 0 0 0 0,-1 0-1 0 0,1 1 1 0 0,-1-1 0 0 0,1 1 0 0 0,-1 0 0 0 0,1 1 0 0 0,-9 1-1 0 0,0 1-136 0 0,1 0 0 0 0,0 1 0 0 0,0 1 0 0 0,1 0 0 0 0,0 1 0 0 0,-21 13 0 0 0,14-6-165 0 0,1 0 1 0 0,0 0-1 0 0,-26 29 1 0 0,34-31 121 0 0,0 1 1 0 0,0-1-1 0 0,2 1 1 0 0,-1 1-1 0 0,2 0 1 0 0,-10 22-1 0 0,10-19-27 0 0,1 0-1 0 0,0 0 1 0 0,-2 21-1 0 0,6-32 37 0 0,1-1-1 0 0,-1 1 1 0 0,1-1-1 0 0,0 1 1 0 0,1 0-1 0 0,-1-1 1 0 0,1 1-1 0 0,0-1 1 0 0,0 1-1 0 0,0-1 1 0 0,1 1-1 0 0,-1-1 1 0 0,1 0-1 0 0,0 0 1 0 0,0 0-1 0 0,6 7 1 0 0,-3-5-23 0 0,-1-1 0 0 0,1 0 0 0 0,1 0 1 0 0,-1 0-1 0 0,1-1 0 0 0,0 0 0 0 0,8 5 0 0 0,-12-7 42 0 0,1-1 0 0 0,0 1 0 0 0,-1-1 0 0 0,1 0 0 0 0,0 0 0 0 0,0 0 0 0 0,-1 0 0 0 0,1-1 0 0 0,0 1 0 0 0,0-1 0 0 0,6 1 0 0 0,-1-1 0 0 0,-1 0 19 0 0,0 0 1 0 0,1 0-1 0 0,-1-1 0 0 0,0 0 0 0 0,0 0 0 0 0,0-1 0 0 0,0 0 0 0 0,0 0 0 0 0,0-1 1 0 0,0 0-1 0 0,-1 0 0 0 0,1 0 0 0 0,-1-1 0 0 0,8-5 0 0 0,8-8 107 0 0,-1-1 0 0 0,26-29 0 0 0,-27 27-103 0 0,-11 10 94 0 0,0-1-1 0 0,0 0 1 0 0,-1 0-1 0 0,13-25 1 0 0,19-54 909 0 0,-12 23-617 0 0,6-7-915 0 0,85-162-304 0 0,-107 217 829 0 0,-2 0 0 0 0,0-1 0 0 0,-1 0 0 0 0,-1-1 0 0 0,-1 0 0 0 0,-1 0 0 0 0,3-23 0 0 0,-9 41-1 0 0,0 0 1 0 0,0 0 0 0 0,0 0-1 0 0,0 0 1 0 0,-1 0 0 0 0,0 0 0 0 0,1 0-1 0 0,-1 0 1 0 0,-2-3 0 0 0,2 1 43 0 0,0 3 99 0 0,-24-3-14 0 0,19 6-163 0 0,1 0 0 0 0,-1 0 1 0 0,0 1-1 0 0,0 0 0 0 0,0 0 0 0 0,1 0 0 0 0,-1 1 1 0 0,1-1-1 0 0,0 2 0 0 0,0-1 0 0 0,0 0 1 0 0,0 1-1 0 0,-6 6 0 0 0,-5 5-229 0 0,2 2 1 0 0,-18 23-1 0 0,18-20 154 0 0,2-1 0 0 0,0 2-1 0 0,1 0 1 0 0,2 0 0 0 0,-11 30-1 0 0,7-6 14 0 0,-13 78 0 0 0,19-77 78 0 0,-2 57-1 0 0,9-86 3 0 0,0-1 0 0 0,1 1-1 0 0,1 0 1 0 0,0-1 0 0 0,2 0-1 0 0,9 32 1 0 0,-11-43 15 0 0,-1-1 0 0 0,1 0 0 0 0,0 1 1 0 0,0-1-1 0 0,0 0 0 0 0,0 0 0 0 0,5 5 0 0 0,0-1 3 0 0,-3-3-11 0 0,1 0 0 0 0,-1 0 0 0 0,1 0-1 0 0,1-1 1 0 0,-1 1 0 0 0,1-2 0 0 0,0 1 0 0 0,0 0-1 0 0,0-1 1 0 0,0 0 0 0 0,0-1 0 0 0,1 1 0 0 0,-1-1-1 0 0,14 2 1 0 0,-10-2-119 0 0,0-1 0 0 0,0 0 0 0 0,0 0 0 0 0,0-1 0 0 0,0-1-1 0 0,0 0 1 0 0,0 0 0 0 0,0-1 0 0 0,15-4 0 0 0,-19 3-310 0 0,0 0 1 0 0,0 0-1 0 0,0 0 0 0 0,-1-1 1 0 0,1 0-1 0 0,-1 0 1 0 0,0 0-1 0 0,0 0 0 0 0,-1-1 1 0 0,8-9-1 0 0,12-20-1307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20:00:33.4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125 124 8287 0 0,'-1'3'382'0'0,"1"2"-238"0"0,0 0 0 0 0,-1 1 0 0 0,2-1 0 0 0,-1 0 1 0 0,1 1-1 0 0,0-1 0 0 0,2 8 0 0 0,-1-6 562 0 0,1 0-1 0 0,0-1 0 0 0,0 1 0 0 0,0-1 1 0 0,1 0-1 0 0,5 6 0 0 0,4 7-657 0 0,-2-7-16 0 0,1 0 20 0 0,-1-5 75 0 0,-9-6-98 0 0,0 0 67 0 0,1-1 0 0 0,-1 1-65 0 0,1 0-1 0 0,-1-1 0 0 0,1 0 1 0 0,0 1-1 0 0,-1-1 0 0 0,1 0 1 0 0,-1 0-1 0 0,1 0 0 0 0,-1-1 1 0 0,1 1-1 0 0,-1-1 0 0 0,1 1 1 0 0,-1-1-1 0 0,1 0 0 0 0,3-2 1 0 0,-1-2 32 0 0,0 0 1 0 0,-1 0 0 0 0,0 0 0 0 0,0-1 0 0 0,-1 1 0 0 0,1-1-1 0 0,-1 0 1 0 0,0 0 0 0 0,-1 0 0 0 0,0-1 0 0 0,0 1 0 0 0,0-1-1 0 0,0 1 1 0 0,-1-1 0 0 0,0 1 0 0 0,-1-1 0 0 0,0-12 0 0 0,0 10 17 0 0,-1-1 0 0 0,0 0 0 0 0,0 1 0 0 0,-1-1 0 0 0,0 1 0 0 0,-1-1 0 0 0,0 1 0 0 0,-1 0 0 0 0,0 0 0 0 0,0 0 0 0 0,0 1 0 0 0,-7-9 0 0 0,9 14-43 0 0,0 1 0 0 0,-1 0 1 0 0,1 0-1 0 0,0 0 0 0 0,-1 0 0 0 0,1 0 0 0 0,-1 0 0 0 0,1 1 0 0 0,-1-1 0 0 0,0 1 0 0 0,0-1 1 0 0,0 1-1 0 0,0 0 0 0 0,0 1 0 0 0,0-1 0 0 0,0 0 0 0 0,0 1 0 0 0,0-1 0 0 0,0 1 0 0 0,0 0 1 0 0,0 0-1 0 0,0 1 0 0 0,0-1 0 0 0,-6 2 0 0 0,3-1-28 0 0,0 1 0 0 0,0 0 0 0 0,0 0 0 0 0,0 1 0 0 0,0-1 0 0 0,1 1 0 0 0,-1 1-1 0 0,1-1 1 0 0,0 1 0 0 0,0 0 0 0 0,-7 7 0 0 0,0 2-46 0 0,0 2 0 0 0,0 0 0 0 0,1 0 0 0 0,1 1 0 0 0,0 0 0 0 0,2 1 0 0 0,0 0 0 0 0,0 0 0 0 0,-7 31 0 0 0,12-33 22 0 0,2 0-1 0 0,0 0 1 0 0,0 0 0 0 0,2 1-1 0 0,0-1 1 0 0,0 0-1 0 0,2 0 1 0 0,0-1 0 0 0,7 24-1 0 0,-8-31 15 0 0,1 0 0 0 0,-1-1 0 0 0,1 1 0 0 0,1-1 0 0 0,4 7 0 0 0,-1-4 0 0 0,0 0 0 0 0,1 0 0 0 0,0-1 0 0 0,10 7 0 0 0,-6-6 0 0 0,-9-7 0 0 0,-1 0 0 0 0,1 0 0 0 0,0 0 0 0 0,0-1 0 0 0,0 1 0 0 0,0-1 0 0 0,0 1 0 0 0,0-1 0 0 0,0 0 0 0 0,4 0 0 0 0,3 1 0 0 0,-5-1 0 0 0,0 0 1 0 0,0 0-1 0 0,1 0 0 0 0,-1-1 0 0 0,0 0 1 0 0,0 0-1 0 0,0 0 0 0 0,0-1 0 0 0,1 0 1 0 0,-1 0-1 0 0,8-3 0 0 0,5-2-2 0 0,32-18-1 0 0,-18 8-8 0 0,4 0-97 0 0,-1-2 1 0 0,55-36-1 0 0,-76 41 108 0 0,0 0 0 0 0,0 0 0 0 0,19-27 0 0 0,8-8 0 0 0,24-32 48 0 0,-37 43-21 0 0,-18 22 27 0 0,-9 11-62 0 0,-1 0 26 0 0,8-10 102 0 0,-8 13-88 0 0,0 0 1 0 0,1 1 0 0 0,-1-1-1 0 0,0 0 1 0 0,1 0-1 0 0,-1 0 1 0 0,0 0 0 0 0,0 0-1 0 0,0 0 1 0 0,0 0-1 0 0,0 0 1 0 0,0 0 0 0 0,0 0-1 0 0,0 0 1 0 0,0 0-1 0 0,0 0 1 0 0,-1 0 0 0 0,1 0-1 0 0,0 0 1 0 0,-1 0-1 0 0,1 0 1 0 0,0 0 0 0 0,-1 0-1 0 0,0 0 1 0 0,1 1-1 0 0,-1-1 1 0 0,1 0-1 0 0,-1 0 1 0 0,0 0 0 0 0,1 1-1 0 0,-1-1 1 0 0,0 1-1 0 0,0-1 1 0 0,0 0 0 0 0,-1 0-1 0 0,1 0 104 0 0,-1 1-99 0 0,0 0 0 0 0,-1 1 0 0 0,1-1-1 0 0,0 0 1 0 0,0 1 0 0 0,0-1 0 0 0,0 1 0 0 0,0-1-1 0 0,-4 3 1 0 0,-5 4-37 0 0,2 3 0 0 0,5-1-36 0 0,0 0 0 0 0,0 1 0 0 0,0-1-1 0 0,1 1 1 0 0,-2 13 0 0 0,2-13 12 0 0,2-5 10 0 0,1 0 0 0 0,-1 0-1 0 0,1 0 1 0 0,0 0 0 0 0,0 0 0 0 0,0 0 0 0 0,1 0-1 0 0,0-1 1 0 0,0 1 0 0 0,0 0 0 0 0,3 8 0 0 0,0-5-9 0 0,0 0 0 0 0,0 0 0 0 0,1 0 0 0 0,-1 0 0 0 0,9 9 0 0 0,83 83-250 0 0,-51-57 199 0 0,-43-41 74 0 0,0 0 0 0 0,1 0 0 0 0,-1 0 0 0 0,0 1 0 0 0,0 0 0 0 0,0-1 0 0 0,0 1 0 0 0,1 3 0 0 0,1 1 0 0 0,2 5 0 0 0,-3 1 12 0 0,-3-9 12 0 0,0 0-1 0 0,0 0 0 0 0,-1-1 1 0 0,0 1-1 0 0,0 0 1 0 0,0 0-1 0 0,0-1 0 0 0,-1 1 1 0 0,1-1-1 0 0,-1 1 1 0 0,0-1-1 0 0,0 0 1 0 0,0 0-1 0 0,0 1 0 0 0,-1-1 1 0 0,1-1-1 0 0,-1 1 1 0 0,0 0-1 0 0,0-1 0 0 0,0 1 1 0 0,-5 2-1 0 0,-2 2 48 0 0,1-2 0 0 0,-1 1 0 0 0,-1-1 0 0 0,1-1 0 0 0,-1 0 0 0 0,-14 3 0 0 0,8-3-563 0 0,0-1 1 0 0,-1-1-1 0 0,-33-1 0 0 0,-55-8-3795 0 0,77 5 2941 0 0,11 0-4094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20:00:36.1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161 10 5527 0 0,'0'0'423'0'0,"-6"-2"-262"0"0,1 0 75 0 0,-16-3 2595 0 0,21 5-2687 0 0,-1 0 0 0 0,1 0 0 0 0,-1 0 1 0 0,0 0-1 0 0,1 0 0 0 0,-1 0 0 0 0,0 0 0 0 0,1 0 0 0 0,-1 1 0 0 0,1-1 0 0 0,-1 0 0 0 0,0 0 0 0 0,1 1 0 0 0,-1-1 0 0 0,1 0 0 0 0,-1 1 1 0 0,1-1-1 0 0,-1 1 0 0 0,1-1 0 0 0,-1 1 0 0 0,1-1 0 0 0,0 1 0 0 0,-1-1 0 0 0,1 1 0 0 0,-1-1 0 0 0,1 1 0 0 0,0-1 0 0 0,0 1 0 0 0,-1-1 0 0 0,1 1 1 0 0,0 1-1 0 0,-11 45 856 0 0,-9 82 1 0 0,7 54-1515 0 0,13-181 509 0 0,-6 45-1121 0 0,-1 0 0 0 0,-2-1-1 0 0,-16 47 1 0 0,3-19-297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20:00:37.2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 8751 0 0,'0'0'2918'0'0,"2"-1"-1826"0"0,0 0-767 0 0,11-2 679 0 0,3 2-895 0 0,5 1-29 0 0,1 7 0 0 0,-17-4-75 0 0,-1-1 0 0 0,1 1 0 0 0,-1 0 0 0 0,1 0 0 0 0,-1 1 0 0 0,0-1 0 0 0,0 1 0 0 0,0 0 0 0 0,-1 0 0 0 0,1 0 0 0 0,-1 0 0 0 0,0 1 0 0 0,0 0 0 0 0,-1-1 0 0 0,0 1 0 0 0,1 0 0 0 0,-1 0 0 0 0,1 8 0 0 0,-1-6-12 0 0,-1 0-1 0 0,0 0 1 0 0,0 0-1 0 0,0 0 1 0 0,-1 0-1 0 0,-1 0 0 0 0,1 1 1 0 0,-1-1-1 0 0,0 0 1 0 0,-1 0-1 0 0,1 0 1 0 0,-1 0-1 0 0,-5 9 1 0 0,0-2-14 0 0,-1 0 1 0 0,-1-1 0 0 0,-1 0-1 0 0,0 0 1 0 0,0-1 0 0 0,-20 17 0 0 0,28-27 20 0 0,-32 40 0 0 0,28-35 11 0 0,5-6 426 0 0,4 0-310 0 0,21 4-20 0 0,1-2-1 0 0,0 0 1 0 0,0-2-1 0 0,27-2 1 0 0,17 1-165 0 0,121 12-1376 0 0,-141-10 194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20:00:38.3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114 1 2303 0 0,'0'0'13336'0'0,"-1"2"-13001"0"0,-6 11-152 0 0,1 0 0 0 0,1 1 0 0 0,0-1 0 0 0,1 1 0 0 0,-3 21 0 0 0,3-18-101 0 0,-30 207-10 0 0,21-110-59 0 0,9-88-13 0 0,-7 44 0 0 0,4 0 0 0 0,1 97 0 0 0,8-148-114 0 0,5 21 0 0 0,-2-16-27 0 0,-3-17-92 0 0,-1-2-3490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20:00:38.8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216 97 5527 0 0,'0'0'2283'0'0,"1"-2"-371"0"0,16-24 2656 0 0,-4 9-3896 0 0,-8 7-597 0 0,-5 0-86 0 0,0 8-97 0 0,0 0-28 0 0,-1 1 58 0 0,-2-2 129 0 0,5-12-792 0 0,3 6 1917 0 0,-12 16-624 0 0,-72 45 48 0 0,-32 24 361 0 0,103-71-951 0 0,2 1 24 0 0,-22 23-14 0 0,18-19-20 0 0,9-10 0 0 0,1 0 0 0 0,0 1 0 0 0,-1-1 0 0 0,1 0 0 0 0,0 1 0 0 0,-1-1 0 0 0,1 0 0 0 0,0 1 0 0 0,-1-1 0 0 0,1 1 0 0 0,0-1 0 0 0,0 0 0 0 0,0 1 0 0 0,-1-1 0 0 0,1 1 0 0 0,0-1 0 0 0,0 1 0 0 0,0-1 0 0 0,0 1 0 0 0,0 0 0 0 0,0 0 0 0 0,1-1 0 0 0,0 1 0 0 0,-1 0 0 0 0,1 0 0 0 0,0-1 0 0 0,-1 1 0 0 0,1-1 0 0 0,0 1 0 0 0,0 0 0 0 0,0-1 0 0 0,1 1 0 0 0,15 7-9 0 0,-1-2-1 0 0,1 0 0 0 0,1-1 1 0 0,-1 0-1 0 0,21 2 1 0 0,12 3-6 0 0,134 30-5294 0 0,-156-35 154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6:39:59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1855 167 8431 0 0,'0'0'766'0'0,"-2"-1"-628"0"0,1 0-136 0 0,0 0-1 0 0,-1 0 1 0 0,1 0-1 0 0,0 0 0 0 0,0-1 1 0 0,0 1-1 0 0,1 0 0 0 0,-1 0 1 0 0,0 0-1 0 0,0-1 1 0 0,0 1-1 0 0,1-1 0 0 0,-1 1 1 0 0,1 0-1 0 0,-1-1 0 0 0,1-1 1 0 0,-7-34 430 0 0,-1-3 531 0 0,6 36-842 0 0,0 0 1 0 0,0 1-1 0 0,0-1 1 0 0,0 0-1 0 0,-1 1 1 0 0,1 0-1 0 0,-1-1 1 0 0,0 1-1 0 0,0 0 1 0 0,0 0-1 0 0,0 1 1 0 0,0-1-1 0 0,-1 1 1 0 0,0-1-1 0 0,1 1 1 0 0,-1 0-1 0 0,0 0 1 0 0,0 1-1 0 0,0-1 1 0 0,-7-1-1 0 0,2 1 70 0 0,0 1 0 0 0,-1 0 0 0 0,1 0 0 0 0,-1 1 0 0 0,0 0 0 0 0,1 1-1 0 0,-1 0 1 0 0,-11 2 0 0 0,-27 7 186 0 0,-253 61 1800 0 0,251-56-1672 0 0,0 3 1 0 0,1 1 0 0 0,-86 49-1 0 0,-115 94 782 0 0,134-84-717 0 0,58-38-211 0 0,1 2 0 0 0,-74 73-1 0 0,94-77-199 0 0,2 1 0 0 0,2 1-1 0 0,-57 89 1 0 0,53-68-16 0 0,14-25 62 0 0,-35 74-1 0 0,39-64-101 0 0,2 0-1 0 0,2 2 0 0 0,2 0 1 0 0,-9 68-1 0 0,14-27-54 0 0,4 1 0 0 0,4 0 0 0 0,14 103 0 0 0,-6-142-16 0 0,2-1 0 0 0,2 0 0 0 0,2-1 0 0 0,2-1 0 0 0,28 59 0 0 0,11 23-32 0 0,-30-66 0 0 0,2 0 0 0 0,4-2 0 0 0,48 74 0 0 0,-49-94 39 0 0,2-2-1 0 0,2-1 0 0 0,1-1 1 0 0,63 50-1 0 0,-46-44-38 0 0,-2 2 0 0 0,-2 2 0 0 0,-2 2 0 0 0,43 63 0 0 0,-56-68 52 0 0,3-2 1 0 0,50 49-1 0 0,-62-70-23 0 0,1 0 1 0 0,1-2-1 0 0,1-1 1 0 0,1-2-1 0 0,37 19 0 0 0,274 100 52 0 0,-220-92-24 0 0,-89-34 3 0 0,2 0 0 0 0,-1-2-1 0 0,1-2 1 0 0,46 4 0 0 0,131-7 53 0 0,-95-4-55 0 0,104-5 2 0 0,-177 2-42 0 0,-1-1 1 0 0,0-3-1 0 0,52-15 1 0 0,-62 12 26 0 0,-1-1 0 0 0,0-1 0 0 0,34-23 0 0 0,76-59 28 0 0,139-126 71 0 0,-235 188 39 0 0,-1-1 1 0 0,-1-3-1 0 0,63-74 0 0 0,-81 81-167 0 0,-7 12-1 0 0,-1-1-1 0 0,-1-1 0 0 0,-1 0 0 0 0,-1-1 1 0 0,15-32-1 0 0,-1-23 9 0 0,-4-2 0 0 0,-3 0 1 0 0,14-126-1 0 0,-15 76-49 0 0,-5 50 301 0 0,3-121 0 0 0,-15 103 19 0 0,-2-96-224 0 0,-9 69-43 0 0,-32-158-1 0 0,31 239-92 0 0,-3 2 0 0 0,-1 0-1 0 0,-2 1 1 0 0,-23-41-1 0 0,12 32 232 0 0,-3 0 0 0 0,-46-56 0 0 0,-82-77-203 0 0,153 175 51 0 0,-27-31 29 0 0,-3 2-1 0 0,0 1 1 0 0,-3 2 0 0 0,-44-29 0 0 0,-6-3-42 0 0,14 8 0 0 0,43 33 0 0 0,-57-47 0 0 0,42 39 0 0 0,-1 4 0 0 0,9 3-85 0 0,0 2-1 0 0,-78-30 1 0 0,-45 3 260 0 0,85 35-105 0 0,40 8-37 0 0,-42-12 1 0 0,9-9-34 0 0,68 27 0 0 0,0-1 0 0 0,0 1 0 0 0,1-1 0 0 0,-1 1 0 0 0,0-1 0 0 0,1 0 0 0 0,-1 1 0 0 0,0-1 0 0 0,1 0 0 0 0,-1 0 0 0 0,-1-2 0 0 0,1 2 0 0 0,1 0 0 0 0,0 1 0 0 0,0-1 0 0 0,0 1 0 0 0,-1-1 0 0 0,1 1 0 0 0,0 0 0 0 0,-1-1 0 0 0,1 1 0 0 0,0 0 0 0 0,-1 0 0 0 0,1 0 0 0 0,0 0 0 0 0,-1 0 0 0 0,-1 1 0 0 0,-8-3 0 0 0,-24-1 0 0 0,19 5 0 0 0,12-2-24 0 0,-1 1 0 0 0,1 0 0 0 0,0 0-1 0 0,0 0 1 0 0,-1 0 0 0 0,1 1 0 0 0,-7 3 0 0 0,6-1-22 0 0,4-3-65 0 0,-1 1 0 0 0,1-1 0 0 0,0 1 0 0 0,-1-1-1 0 0,1 1 1 0 0,0 0 0 0 0,1 0 0 0 0,-1 0 0 0 0,0-1-1 0 0,0 1 1 0 0,1 0 0 0 0,-2 3 0 0 0,0 2-490 0 0,-2 4-1991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6:39:59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38 538 5063 0 0,'-20'1'496'0'0,"2"2"571"0"0,32-2 1289 0 0,30-1 1153 0 0,44-9-2637 0 0,45-5-225 0 0,-130 13-712 0 0,3-1 3 0 0,0-2 50 0 0,1 1 32 0 0,-5 2 402 0 0,3-7-106 0 0,-3 0-227 0 0,0 2-1 0 0,-2 3-9 0 0,0-2-7 0 0,-1 2 13 0 0,-2-5-15 0 0,0 1 0 0 0,0 0 0 0 0,-1 0 0 0 0,0 0 1 0 0,-6-7-1 0 0,-7-15 42 0 0,0-12 134 0 0,2 0-1 0 0,-12-57 0 0 0,20 71-167 0 0,5 23-71 0 0,1 1-7 0 0,0-1-1 0 0,0 1 0 0 0,0 0 1 0 0,1-1-1 0 0,-1 1 0 0 0,1-1 1 0 0,-1 1-1 0 0,1 0 0 0 0,0-1 1 0 0,0 1-1 0 0,1-1 0 0 0,-1 1 1 0 0,1-1-1 0 0,0 1 0 0 0,0 0 1 0 0,0-1-1 0 0,0 1 1 0 0,0 0-1 0 0,4-5 0 0 0,-1 2-43 0 0,0 1 1 0 0,0-1-1 0 0,1 1 0 0 0,0 0 0 0 0,0 0 0 0 0,0 1 0 0 0,1 0 1 0 0,-1-1-1 0 0,1 2 0 0 0,0-1 0 0 0,0 1 0 0 0,0 0 1 0 0,1 0-1 0 0,6-2 0 0 0,19-9-108 0 0,-19 8 164 0 0,1 1 0 0 0,0 0 0 0 0,0 0 0 0 0,0 2 0 0 0,0-1 0 0 0,1 2 0 0 0,0 0 0 0 0,-1 1 0 0 0,1 1 0 0 0,26 1 0 0 0,4 4 43 0 0,-1 2 0 0 0,54 16 0 0 0,-93-22-55 0 0,1 0 1 0 0,-1 1-1 0 0,0-1 1 0 0,0 1 0 0 0,0 0-1 0 0,0 1 1 0 0,0-1 0 0 0,0 1-1 0 0,0 0 1 0 0,-1 0 0 0 0,1 0 0 0 0,-1 1-1 0 0,0-1 1 0 0,0 1 0 0 0,-1 0-1 0 0,7 8 1 0 0,-5-4 42 0 0,-2 2-33 0 0,0-1 1 0 0,-3-4 1 0 0,1 0 1 0 0,-1 0 0 0 0,0 0-1 0 0,0 0 1 0 0,-1 0-1 0 0,0 0 1 0 0,0-1 0 0 0,0 1-1 0 0,0 0 1 0 0,-1 0-1 0 0,1-1 1 0 0,-1 1-1 0 0,-4 6 1 0 0,2-3 0 0 0,-8 23-6 0 0,-78 184 138 0 0,90-212-113 0 0,-22 25 0 0 0,17-19-32 0 0,0 0 0 0 0,0-1 0 0 0,0 0 0 0 0,2 0 0 0 0,0 1 0 0 0,0 0 0 0 0,1-1-10 0 0,2-7-50 0 0,0 1 55 0 0,1-1 1 0 0,-1 0-1 0 0,0-1 1 0 0,1 1-1 0 0,-1 0 1 0 0,1 0-1 0 0,-1 0 1 0 0,1 0-1 0 0,0 0 1 0 0,-1 0 0 0 0,1 0-1 0 0,0-1 1 0 0,0 1-1 0 0,-1 0 1 0 0,1-1-1 0 0,0 1 1 0 0,0-1-1 0 0,0 1 1 0 0,0-1-1 0 0,0 1 1 0 0,0-1 0 0 0,0 1-1 0 0,1-1 1 0 0,27 10 151 0 0,-24-9-273 0 0,5 2 116 0 0,8 2 39 0 0,0-1 0 0 0,0 0-1 0 0,0-1 1 0 0,0-1 0 0 0,0-1 0 0 0,1 0-1 0 0,22-3 1 0 0,-37 1-19 0 0,24-3 34 0 0,-24 4-17 0 0,0 0 1 0 0,0 0-1 0 0,0 0 1 0 0,0 0-1 0 0,0 1 0 0 0,0 0 1 0 0,5 1-1 0 0,5 0-4702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6:39:59.3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3218 38 5527 0 0,'3'-20'602'0'0,"0"13"2534"0"0,-4 4-1791 0 0,-2-3-37 0 0,-2 5 36 0 0,-4 3-861 0 0,1 1-1 0 0,-1 0 1 0 0,1 1 0 0 0,0 0 0 0 0,0 0-1 0 0,1 0 1 0 0,-1 1 0 0 0,1 1 0 0 0,0-1-1 0 0,-12 12 1 0 0,7-6-179 0 0,0-1 0 0 0,-21 12-1 0 0,-146 90 781 0 0,139-84-888 0 0,-72 43 247 0 0,96-62-384 0 0,-1-1 0 0 0,0-1 0 0 0,-1-1 0 0 0,0 0-1 0 0,-21 4 1 0 0,9-4-47 0 0,-173 39 230 0 0,176-37-211 0 0,1 2 0 0 0,1 0 0 0 0,0 2 0 0 0,0 0 0 0 0,-35 26 0 0 0,-140 95 47 0 0,-67 51 44 0 0,251-172-122 0 0,-1-1 0 0 0,0-1 0 0 0,0 0 0 0 0,-23 8 0 0 0,-76 23 0 0 0,-21 8 0 0 0,122-42 0 0 0,0 1 0 0 0,0 1 0 0 0,1 0 0 0 0,0 0 0 0 0,1 2 0 0 0,-21 20 0 0 0,-34 51 0 0 0,-2 3 0 0 0,61-76 0 0 0,-1 0 0 0 0,0 0 0 0 0,-1-1 0 0 0,0 0 0 0 0,0-1 0 0 0,-18 8 0 0 0,-68 24 0 0 0,65-28 0 0 0,1 1 0 0 0,-55 31 0 0 0,46-15 31 0 0,1 1 0 0 0,-63 64 0 0 0,11-10 4 0 0,-55 29 18 0 0,110-87-56 0 0,-88 69 81 0 0,36-14-78 0 0,54-56 0 0 0,10-3 0 0 0,18-15 0 0 0,2 1 0 0 0,0 0 11 0 0,3-5 31 0 0,-3 3-20 0 0,0 3 20 0 0,0-1-31 0 0,1 2-11 0 0,0 0 0 0 0,3-8-194 0 0,-1 1 0 0 0,0-1 0 0 0,1 1 0 0 0,-1 0 0 0 0,1-1 0 0 0,0 1 0 0 0,0 0-1 0 0,-1-1 1 0 0,1 1 0 0 0,0 0 0 0 0,1 0 0 0 0,-1-1 0 0 0,0 1 0 0 0,0 0 0 0 0,1-1 0 0 0,-1 1 0 0 0,1 0 0 0 0,-1-1-1 0 0,1 1 1 0 0,0-1 0 0 0,0 1 0 0 0,-1-1 0 0 0,3 3 0 0 0,0 1-1560 0 0,8 11-5194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2T13:05:19.964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1166 843 1375 0 0,'0'0'4879'0'0,"-9"-5"-3648"0"0,3 2-1066 0 0,1-1-1 0 0,0-1 1 0 0,0 1 0 0 0,0-1 0 0 0,0 1 0 0 0,1-1 0 0 0,0-1-1 0 0,0 1 1 0 0,0-1 0 0 0,1 1 0 0 0,-6-13 0 0 0,-2-7 282 0 0,-11-44 0 0 0,7 22-50 0 0,9 29-199 0 0,-1 1 0 0 0,0 1 1 0 0,-1-1-1 0 0,-19-26 0 0 0,20 34-125 0 0,0 1-1 0 0,0 0 1 0 0,-1 1-1 0 0,1-1 0 0 0,-2 1 1 0 0,1 1-1 0 0,-1 0 1 0 0,0 0-1 0 0,-15-7 1 0 0,-12-2 119 0 0,0 2 1 0 0,-41-9-1 0 0,49 15-94 0 0,0-1 1 0 0,0-1-1 0 0,1-2 0 0 0,0-1 0 0 0,-32-19 1 0 0,-9-23-56 0 0,51 39-30 0 0,-1 0 0 0 0,-33-20 0 0 0,-130-48-13 0 0,115 56 0 0 0,27 10-41 0 0,-59-35 0 0 0,97 50-2 0 0,-3-1 22 0 0,3 1-22 0 0,-3-1 22 0 0,3 2-33 0 0,1 3-74 0 0,-2 7 110 0 0,1 0 0 0 0,0 1 0 0 0,1 17 0 0 0,1-20-177 0 0,-1 0-1 0 0,2 0 1 0 0,-1 1 0 0 0,1-1-1 0 0,0-1 1 0 0,0 1 0 0 0,4 8 0 0 0,-2-9-3471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6:39:59.3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3447 1 5063 0 0,'0'0'390'0'0,"-14"14"-178"0"0,10-10 31 0 0,3-3-176 0 0,-1 0 0 0 0,1 1-1 0 0,0-1 1 0 0,0 1-1 0 0,0-1 1 0 0,0 1-1 0 0,0-1 1 0 0,0 1-1 0 0,0 0 1 0 0,0-1-1 0 0,1 1 1 0 0,-1 0 0 0 0,1 0-1 0 0,-1 0 1 0 0,1-1-1 0 0,0 1 1 0 0,0 0-1 0 0,0 0 1 0 0,0 12 8454 0 0,28-25-6478 0 0,14 3-696 0 0,-27 4-1090 0 0,0 1 0 0 0,1 1-1 0 0,31-1 1 0 0,7 8-78 0 0,0 2-1 0 0,99 27 0 0 0,-147-33-177 0 0,227 41 355 0 0,-152-31-118 0 0,120 33 0 0 0,-143-29-213 0 0,2-3 0 0 0,119 9 0 0 0,-61-6 58 0 0,-77-8-47 0 0,1-2-1 0 0,84-1 0 0 0,-50-5-12 0 0,0 3 0 0 0,111 18 0 0 0,-97-9 36 0 0,96-4-59 0 0,201 51 0 0 0,-370-55 0 0 0,51 12 0 0 0,0 3 0 0 0,114 45 0 0 0,-167-55 0 0 0,1 1 0 0 0,-1 0 0 0 0,-1 1 0 0 0,0 1 0 0 0,19 18 0 0 0,56 69 0 0 0,-67-71 0 0 0,0-2 0 0 0,2 0 0 0 0,1-2 0 0 0,31 24 0 0 0,114 68 64 0 0,-158-105-58 0 0,0 0 0 0 0,-1 1-1 0 0,0 0 1 0 0,0 1 0 0 0,-2 0-1 0 0,1 1 1 0 0,12 22 0 0 0,-2 5 34 0 0,21 57 0 0 0,-17-38-38 0 0,-17-42 1 0 0,2 0 0 0 0,0-1 1 0 0,1 0-1 0 0,19 23 0 0 0,52 49 27 0 0,9 11-12 0 0,-62-57-6 0 0,-1 1 0 0 0,-2 1 0 0 0,19 48 0 0 0,13 22 4 0 0,-33-68 16 0 0,-1 2 0 0 0,-3 1 0 0 0,22 77 0 0 0,-31-87-6 0 0,1 0-1 0 0,3-1 1 0 0,1 0 0 0 0,36 61-1 0 0,-15-33 20 0 0,-2 2 1 0 0,43 122-1 0 0,-59-143-18 0 0,38 67 0 0 0,-37-79-9 0 0,-1 1 1 0 0,-2 1 0 0 0,17 56-1 0 0,9 93 36 0 0,4 17 217 0 0,-34-145-192 0 0,8 72-1 0 0,7 32 51 0 0,-19-128-49 0 0,14 31 0 0 0,-3-9-6 0 0,-5-6 2 0 0,12 78-1 0 0,-20-86-22 0 0,2-1 0 0 0,2 1 0 0 0,17 42 0 0 0,-24-75-53 0 0,17 33 0 0 0,0-4 0 0 0,23 65 0 0 0,-37-76 8 0 0,-1 1 0 0 0,-2 0 0 0 0,0 1 0 0 0,-2-1 0 0 0,-1 0 0 0 0,-2 1 0 0 0,-5 43 0 0 0,4-60 9 0 0,-1-1 0 0 0,0 0 1 0 0,-1 0-1 0 0,0 0 0 0 0,-1 0 0 0 0,0-1 0 0 0,0 0 0 0 0,-1 0 0 0 0,0 0 1 0 0,-1-1-1 0 0,0 0 0 0 0,-1 0 0 0 0,-16 15 0 0 0,21-21-17 0 0,-26 23 0 0 0,1 1 0 0 0,2 2 0 0 0,-30 40 0 0 0,-66 124 136 0 0,117-186-131 0 0,0 0-1 0 0,0 0 0 0 0,-1 0 1 0 0,0 0-1 0 0,0-1 1 0 0,-1 0-1 0 0,1 0 0 0 0,-1-1 1 0 0,0 0-1 0 0,-1 0 1 0 0,1 0-1 0 0,-1-1 1 0 0,0 0-1 0 0,0-1 0 0 0,-9 3 1 0 0,-76 27 36 0 0,27-14-32 0 0,-90 41-1 0 0,142-54-25 0 0,-155 53 145 0 0,167-58-126 0 0,-364 105 236 0 0,316-92-232 0 0,-1-3 1 0 0,-98 9-1 0 0,20-3-9 0 0,28 0 187 0 0,-186 8 0 0 0,120-19-66 0 0,76-2-133 0 0,-113-9 0 0 0,81-6 360 0 0,-223-24 143 0 0,172 18-619 0 0,-334 12 0 0 0,488 6 135 0 0,-166 13-83 0 0,-30-5 117 0 0,157-9-23 0 0,-380 1 284 0 0,123 8-621 0 0,243-6 305 0 0,-385 22 20 0 0,284-18 30 0 0,-98 10 11 0 0,-11-2-116 0 0,40-4 118 0 0,193-9 33 0 0,0-2 0 0 0,-88-11 1 0 0,12 0-229 0 0,-71 7 90 0 0,-39-1 186 0 0,58 0-273 0 0,-67-5 444 0 0,163 2-418 0 0,-74-11-66 0 0,136 14 221 0 0,0 0 0 0 0,0 0 0 0 0,0-2 0 0 0,1-1 0 0 0,-29-15 0 0 0,24 8-60 0 0,1 0 0 0 0,0-2 0 0 0,-35-33 0 0 0,45 37 4 0 0,0-1 0 0 0,1 0 0 0 0,1-1 0 0 0,0-1-1 0 0,1 0 1 0 0,-13-26 0 0 0,7 8 21 0 0,2-1 0 0 0,1-1 0 0 0,1 0 0 0 0,3 0 0 0 0,-8-50 0 0 0,16 71 0 0 0,-5-39 0 0 0,1-56 0 0 0,5 92 0 0 0,1 0 0 0 0,1 0 0 0 0,1 0 0 0 0,1 0 0 0 0,0 1 0 0 0,1-1 0 0 0,8-17 0 0 0,7-19 1 0 0,25-104 0 0 0,-19 57-16 0 0,-2 23-24 0 0,-13 49 101 0 0,-2-1 0 0 0,-1 0 0 0 0,-1-1 0 0 0,-1 0 0 0 0,1-46 0 0 0,-6-144-286 0 0,4 117 397 0 0,-1-22-101 0 0,-25-119-208 0 0,-26 25 443 0 0,45 201-364 0 0,1 1 0 0 0,2-36-1 0 0,1 9 70 0 0,3-180 52 0 0,-3 209-67 0 0,1-1-1 0 0,6-22 0 0 0,0 0 167 0 0,-6 19-154 0 0,-1-1 0 0 0,-1 0 0 0 0,-1 0 0 0 0,-1 0-1 0 0,-6-35 1 0 0,1-2-19 0 0,6 44 11 0 0,0 0 0 0 0,0 0 0 0 0,2 1 0 0 0,0-1 1 0 0,0 0-1 0 0,6-15 0 0 0,-1-1-113 0 0,4-29 0 0 0,-9 51 101 0 0,0-1 25 0 0,0 0 15 0 0,0-31 261 0 0,1 24-388 0 0,1 1 0 0 0,1 0-1 0 0,9-18 1 0 0,-5 9 94 0 0,-6 16 4 0 0,-1-1 0 0 0,-1 1 0 0 0,0 0 0 0 0,0-1 0 0 0,0 1 0 0 0,-1-1 0 0 0,0 1 0 0 0,-1-1 0 0 0,0 1 0 0 0,0-1 0 0 0,-5-14 0 0 0,-1-16 0 0 0,7 34-98 0 0,-1 1 0 0 0,1-1-1 0 0,0 1 1 0 0,1 0 0 0 0,-1-1 0 0 0,1 1-1 0 0,0 0 1 0 0,0 0 0 0 0,0-1 0 0 0,1 1-1 0 0,-1 0 1 0 0,1 0 0 0 0,0 0 0 0 0,0 1-1 0 0,1-1 1 0 0,-1 0 0 0 0,1 1 0 0 0,4-6-1 0 0,10-9-1778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6:39:59.3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100 516 5063 0 0,'-1'0'25'0'0,"-1"-1"-1"0"0,1 1 0 0 0,0-1 0 0 0,-1 0 0 0 0,1 1 0 0 0,0-1 0 0 0,0 0 0 0 0,0 0 0 0 0,0 1 0 0 0,0-1 1 0 0,0 0-1 0 0,0 0 0 0 0,0 0 0 0 0,0 0 0 0 0,0-1 0 0 0,0 1 0 0 0,0 0 0 0 0,1 0 0 0 0,-1 0 1 0 0,1-1-1 0 0,-1 1 0 0 0,1 0 0 0 0,-1-1 0 0 0,0-1 0 0 0,0-1 64 0 0,0 2 173 0 0,-1 0 0 0 0,1 1 0 0 0,-1-1-1 0 0,0 1 1 0 0,0-1 0 0 0,0 1 0 0 0,0 0 0 0 0,0-1 0 0 0,0 1-1 0 0,0 0 1 0 0,-3 0 0 0 0,-12-9 1492 0 0,-15-15 3173 0 0,128 30-4491 0 0,-28 0-122 0 0,-15-4-233 0 0,-49-2-54 0 0,24 0 76 0 0,-26 1 818 0 0,-7-22-328 0 0,0 11-528 0 0,2 0 0 0 0,0-1 0 0 0,0 1-1 0 0,1 0 1 0 0,0-1 0 0 0,1 0 0 0 0,0 1 0 0 0,1-1-1 0 0,0 0 1 0 0,1 1 0 0 0,2-13 0 0 0,5-11 179 0 0,1 0 0 0 0,18-42 1 0 0,-26 74-244 0 0,1-4-4 0 0,1 0 1 0 0,0 0-1 0 0,1 0 0 0 0,-1 0 0 0 0,1 1 0 0 0,0 0 0 0 0,1 0 1 0 0,0 0-1 0 0,0 0 0 0 0,0 1 0 0 0,1-1 0 0 0,-1 2 1 0 0,1-1-1 0 0,0 0 0 0 0,1 1 0 0 0,10-5 0 0 0,-8 5-2 0 0,0 1-1 0 0,0 1 1 0 0,0-1 0 0 0,0 1-1 0 0,1 1 1 0 0,-1 0 0 0 0,1 0-1 0 0,-1 1 1 0 0,1 0-1 0 0,-1 1 1 0 0,1 0 0 0 0,16 4-1 0 0,-16-4-3 0 0,-1 2-1 0 0,0-1 0 0 0,0 2 1 0 0,0-1-1 0 0,0 1 0 0 0,0 0 1 0 0,-1 1-1 0 0,1 0 0 0 0,-1 0 1 0 0,-1 1-1 0 0,1 0 0 0 0,-1 0 1 0 0,0 1-1 0 0,0 0 0 0 0,-1 0 1 0 0,0 1-1 0 0,0-1 0 0 0,-1 2 1 0 0,0-1-1 0 0,0 0 0 0 0,-1 1 1 0 0,0 0-1 0 0,5 18 0 0 0,-5-16-4 0 0,-1-1 1 0 0,0-1 1 0 0,-1 1-1 0 0,0 0 0 0 0,1 15 0 0 0,-3-22 14 0 0,0 1 0 0 0,-1-1 0 0 0,1 1 0 0 0,-1-1 0 0 0,1 0 0 0 0,-1 1 0 0 0,0-1 0 0 0,0 0 0 0 0,0 1 0 0 0,-3 3 0 0 0,4-6 0 0 0,-10 20-5 0 0,8-18-2 0 0,1-1 0 0 0,-1 1 0 0 0,1 0 0 0 0,0 0 0 0 0,0 0 0 0 0,0 0 0 0 0,0 0 0 0 0,1 0 0 0 0,-1 5 1 0 0,0-3-26 0 0,1-3 31 0 0,-1 1-1 0 0,1-1 0 0 0,0 1 0 0 0,0-1 1 0 0,0 1-1 0 0,0-1 0 0 0,1 1 1 0 0,-1-1-1 0 0,1 1 0 0 0,-1-1 1 0 0,1 1-1 0 0,2 3 0 0 0,-2 1 2 0 0,1 1 0 0 0,1-1 0 0 0,-1 1 0 0 0,1-1 0 0 0,1 0 0 0 0,-1 0 0 0 0,1 0 0 0 0,0 0 0 0 0,1-1 0 0 0,-1 0 0 0 0,1 0 0 0 0,8 7 0 0 0,-10-9 9 0 0,1-1 0 0 0,-1 0 0 0 0,1 0-1 0 0,0-1 1 0 0,0 1 0 0 0,0-1 0 0 0,0 0-1 0 0,0 0 1 0 0,1 0 0 0 0,-1 0 0 0 0,0-1-1 0 0,1 0 1 0 0,-1 0 0 0 0,1 0 0 0 0,0 0 0 0 0,-1-1-1 0 0,1 0 1 0 0,0 0 0 0 0,-1 0 0 0 0,7-1-1 0 0,0 0 50 0 0,40-1 323 0 0,0-2 1 0 0,0-3 0 0 0,84-22-1 0 0,-134 29-382 0 0,1-1 0 0 0,0 1 0 0 0,-1-1 0 0 0,1 1 0 0 0,0-1 0 0 0,-1 1 0 0 0,1 0 0 0 0,0 0 0 0 0,0-1 0 0 0,-1 1 0 0 0,1 1 0 0 0,2-1 0 0 0,2 1-1622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6:39:59.3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85 42 11375 0 0,'0'0'522'0'0,"-3"-11"168"0"0,3 10-651 0 0,0 0 0 0 0,-1 0 0 0 0,1 0 0 0 0,0 0 0 0 0,0 0-1 0 0,0 0 1 0 0,0 0 0 0 0,0 0 0 0 0,0 0 0 0 0,0 0 0 0 0,0 0-1 0 0,0 0 1 0 0,0 0 0 0 0,1 1 0 0 0,-1-1 0 0 0,0 0 0 0 0,1 0-1 0 0,-1 0 1 0 0,0 0 0 0 0,1 0 0 0 0,-1 0 0 0 0,1 1 0 0 0,0-1 0 0 0,-1 0-1 0 0,1 0 1 0 0,-1 1 0 0 0,1-1 0 0 0,0 0 0 0 0,0 1 0 0 0,-1-1-1 0 0,1 1 1 0 0,0-1 0 0 0,1 0 0 0 0,7 0 5748 0 0,-5 7-5573 0 0,-4-5-202 0 0,1-1 1 0 0,-1 0-1 0 0,0 1 1 0 0,1-1-1 0 0,-1 1 1 0 0,1-1-1 0 0,-1 0 1 0 0,0 1-1 0 0,1-1 1 0 0,-1 1-1 0 0,0-1 1 0 0,0 1-1 0 0,1-1 0 0 0,-1 1 1 0 0,0-1-1 0 0,0 1 1 0 0,0 0-1 0 0,0-1 1 0 0,0 1-1 0 0,0-1 1 0 0,0 2-1 0 0,0 7 11 0 0,0 1-1 0 0,-1-1 1 0 0,-1 0 0 0 0,0 0-1 0 0,0 1 1 0 0,0-1-1 0 0,-1 0 1 0 0,-1-1 0 0 0,0 1-1 0 0,0-1 1 0 0,-5 9-1 0 0,-16 39-250 0 0,-15 35-3983 0 0,26-54 2611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6:39:59.318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1107 109 2759 0 0,'-14'-6'4346'0'0,"9"7"-4074"0"0,-1 2 0 0 0,0-1 0 0 0,1 1 0 0 0,0-1 0 0 0,0 2 0 0 0,0-1 0 0 0,0 0-1 0 0,-8 9 1 0 0,-37 41-47 0 0,22-23-139 0 0,12-13-74 0 0,-29 30 14 0 0,-68 55 0 0 0,33-37-8 0 0,-55 41 50 0 0,111-90-57 0 0,-1-1-1 0 0,-1-1 1 0 0,-53 22-1 0 0,-59 8 20 0 0,67-22 3 0 0,-94 41 0 0 0,154-58-33 0 0,7-6 4 0 0,7-5 11 0 0,5-5 36 0 0,0 4-13 0 0,0 1 1 0 0,0 0-1 0 0,1 0 1 0 0,0 1-1 0 0,0 1 1 0 0,16-7 0 0 0,63-16 92 0 0,-58 18-100 0 0,-19 6-25 0 0,119-39 101 0 0,-109 34-158 0 0,-1-1 0 0 0,0-1 0 0 0,0-1 0 0 0,20-16 0 0 0,49-39 4 0 0,217-168-26 0 0,-123 59 180 0 0,-129 121-70 0 0,-30 22 1915 0 0,-37 34-1292 0 0,-1 2-436 0 0,1 0-1 0 0,-1 1 1 0 0,-14 8-1 0 0,-22 9-107 0 0,10-9-112 0 0,-28 9 0 0 0,-99 46 1 0 0,146-57-5 0 0,1 1-1 0 0,-1 0 1 0 0,2 2 0 0 0,0 0-1 0 0,1 1 1 0 0,0 1 0 0 0,1 1 0 0 0,-24 30-1 0 0,-89 146 1 0 0,130-193 0 0 0,-1 1 0 0 0,-1 1-1 0 0,1-1 1 0 0,0 1-1 0 0,0 0 1 0 0,1-1-1 0 0,-1 1 0 0 0,0 0 1 0 0,0 0-1 0 0,1-1 1 0 0,-1 1-1 0 0,1 0 0 0 0,0 0 1 0 0,-1 0-1 0 0,1 0 1 0 0,0-1-1 0 0,0 1 1 0 0,0 0-1 0 0,0 0 0 0 0,1 0 1 0 0,-1 2-1 0 0,1-4-4 0 0,-1 1-1 0 0,1 0 0 0 0,-1-1 0 0 0,1 1 1 0 0,-1-1-1 0 0,1 1 0 0 0,0-1 1 0 0,-1 1-1 0 0,1-1 0 0 0,0 1 1 0 0,-1-1-1 0 0,1 1 0 0 0,0-1 0 0 0,-1 0 1 0 0,1 1-1 0 0,0-1 0 0 0,0 0 1 0 0,-1 0-1 0 0,1 0 0 0 0,0 0 0 0 0,0 1 1 0 0,0-1-1 0 0,-1 0 0 0 0,1 0 1 0 0,0-1-1 0 0,0 1 0 0 0,0 0 1 0 0,-1 0-1 0 0,1 0 0 0 0,0 0 0 0 0,1-1 1 0 0,23-8-163 0 0,-12-1 129 0 0,-1-1 1 0 0,1 0 0 0 0,-2-1-1 0 0,0 0 1 0 0,0-1 0 0 0,-1 0 0 0 0,-1 0-1 0 0,12-23 1 0 0,13-16 25 0 0,-16 30-4 0 0,0 2-1 0 0,1 0 0 0 0,1 1 1 0 0,44-32-1 0 0,-29 24 106 0 0,-84 56-18 0 0,38-24-71 0 0,1 1-1 0 0,-1 0 1 0 0,-14 11-1 0 0,4 5-8 0 0,0 0 0 0 0,1 1 0 0 0,-27 42 0 0 0,23-32-18 0 0,-32 37 0 0 0,47-60 22 0 0,-1-1 0 0 0,0 0 1 0 0,0 0-1 0 0,-1-1 1 0 0,-1 0-1 0 0,1-1 1 0 0,-21 9-1 0 0,-67 20-29 0 0,69-27 24 0 0,1 2-1 0 0,0 0 1 0 0,0 2 0 0 0,-28 18-1 0 0,49-25-11 0 0,0-1 0 0 0,1 1 0 0 0,-1 1 0 0 0,1-1-1 0 0,1 1 1 0 0,-1 0 0 0 0,1 1 0 0 0,1-1 0 0 0,-1 1-1 0 0,1 1 1 0 0,1-1 0 0 0,-1 1 0 0 0,1-1-1 0 0,1 1 1 0 0,0 0 0 0 0,0 1 0 0 0,-2 15 0 0 0,3-16-68 0 0,1 0 1 0 0,0 0 0 0 0,1 0 0 0 0,0 0 0 0 0,0 0 0 0 0,3 16-1 0 0,-2-23 49 0 0,-1 0 0 0 0,1 0 0 0 0,-1 0-1 0 0,1 0 1 0 0,0 0 0 0 0,0-1 0 0 0,0 1-1 0 0,0 0 1 0 0,0 0 0 0 0,0-1 0 0 0,0 1-1 0 0,0 0 1 0 0,1-1 0 0 0,-1 1 0 0 0,1-1-1 0 0,-1 0 1 0 0,1 1 0 0 0,-1-1 0 0 0,1 0 0 0 0,0 0-1 0 0,0 0 1 0 0,-1 0 0 0 0,1-1 0 0 0,0 1-1 0 0,0 0 1 0 0,0-1 0 0 0,0 1 0 0 0,0-1-1 0 0,0 0 1 0 0,0 1 0 0 0,0-1 0 0 0,0 0-1 0 0,0 0 1 0 0,0 0 0 0 0,3-1 0 0 0,30-7-689 0 0,10-8-120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6:39:59.319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1645 17 6911 0 0,'0'0'528'0'0,"-13"-4"-320"0"0,-1 0 61 0 0,0 1 0 0 0,0 1 0 0 0,0 0 0 0 0,0 1 0 0 0,-1 1 0 0 0,1 0-1 0 0,-20 3 1 0 0,-99 22-383 0 0,113-20 137 0 0,3-2-30 0 0,0 1 0 0 0,1 1-1 0 0,0 1 1 0 0,0 0 0 0 0,0 1 0 0 0,1 1-1 0 0,0 0 1 0 0,0 1 0 0 0,1 0-1 0 0,0 2 1 0 0,1-1 0 0 0,0 2 0 0 0,1 0-1 0 0,0 0 1 0 0,1 1 0 0 0,-18 27-1 0 0,17-22 8 0 0,-69 95 0 0 0,68-99 0 0 0,0 0 0 0 0,0-1 0 0 0,-1-1 0 0 0,-1 0 0 0 0,-24 15 0 0 0,-120 55 0 0 0,111-61 0 0 0,2 2 0 0 0,-83 57 0 0 0,-177 181 64 0 0,288-244-64 0 0,-11 10 0 0 0,0 1 0 0 0,1 1 0 0 0,2 1 0 0 0,-35 54 0 0 0,56-74-13 0 0,5 0-2698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6:39:59.320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1472 24 5527 0 0,'-16'-13'584'0'0,"14"12"-379"0"0,-1-1 1 0 0,1 1-1 0 0,-1 0 0 0 0,0 0 0 0 0,0 0 0 0 0,1 0 0 0 0,-1 1 0 0 0,0-1 0 0 0,0 1 0 0 0,0-1 0 0 0,0 1 0 0 0,0 0 1 0 0,0 0-1 0 0,1 0 0 0 0,-1 1 0 0 0,0-1 0 0 0,0 1 0 0 0,0 0 0 0 0,0-1 0 0 0,1 1 0 0 0,-1 0 0 0 0,0 1 0 0 0,1-1 1 0 0,-1 0-1 0 0,-3 4 0 0 0,-5 3-99 0 0,0 1 0 0 0,0 1 0 0 0,1 0 0 0 0,-11 13 0 0 0,1-1-41 0 0,-21 15-78 0 0,-1-3 0 0 0,-1-1 0 0 0,-2-2 0 0 0,-55 27-1 0 0,-39 28-144 0 0,132-81 150 0 0,-38 26-62 0 0,-2-2 1 0 0,-60 28 0 0 0,53-34 70 0 0,-108 52-3 0 0,139-61 5 0 0,0 0-1 0 0,1 1 0 0 0,0 1 1 0 0,-32 32-1 0 0,20-10 26 0 0,-47 68 0 0 0,58-73-45 0 0,-1-1 1 0 0,-2 0-1 0 0,-53 49 0 0 0,71-75 17 0 0,1 1 0 0 0,0 0 0 0 0,0 0 0 0 0,1 0 0 0 0,-10 13 0 0 0,16-19-1 0 0,0 0-1 0 0,-1-1 0 0 0,1 1 1 0 0,0 0-1 0 0,0 0 0 0 0,-1 0 0 0 0,1 0 1 0 0,0 0-1 0 0,0 0 0 0 0,0 0 1 0 0,0 0-1 0 0,0-1 0 0 0,0 1 1 0 0,0 0-1 0 0,1 0 0 0 0,-1 0 0 0 0,0 0 1 0 0,0 0-1 0 0,1 0 0 0 0,-1 0 1 0 0,0-1-1 0 0,1 1 0 0 0,-1 0 1 0 0,1 0-1 0 0,-1 0 0 0 0,1-1 0 0 0,0 1 1 0 0,-1 0-1 0 0,1-1 0 0 0,0 1 1 0 0,-1-1-1 0 0,1 1 0 0 0,0 0 1 0 0,0-1-1 0 0,-1 0 0 0 0,1 1 0 0 0,0-1 1 0 0,0 1-1 0 0,0-1 0 0 0,0 0 1 0 0,0 0-1 0 0,0 1 0 0 0,0-1 1 0 0,1 0-39 0 0,4 3-321 0 0,1-1 1 0 0,-1 1-1 0 0,1-2 1 0 0,13 3-1 0 0,-3-3-3186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6:39:59.321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1130 27 8287 0 0,'-9'-4'139'0'0,"0"0"0"0"0,0 0 0 0 0,-1 1 0 0 0,1 0 1 0 0,-1 1-1 0 0,0 0 0 0 0,1 0 0 0 0,-1 1 0 0 0,0 0 0 0 0,0 1 0 0 0,0 0 0 0 0,0 1 0 0 0,0 0 0 0 0,1 0 0 0 0,-1 1 0 0 0,0 0 0 0 0,-15 6 0 0 0,5-1-188 0 0,-1 1 0 0 0,2 1 0 0 0,-1 1 1 0 0,1 1-1 0 0,0 0 0 0 0,1 1 0 0 0,-18 17 0 0 0,10-3 64 0 0,1 2 0 0 0,1 0 0 0 0,1 2 0 0 0,2 1-1 0 0,-19 34 1 0 0,-48 68 168 0 0,75-116-233 0 0,-1-1-1 0 0,-1 0 0 0 0,0-1 1 0 0,-2 0-1 0 0,-25 18 0 0 0,41-33 51 0 0,-62 42-14 0 0,-86 73 0 0 0,130-98 20 0 0,2 1 0 0 0,0 0 0 0 0,1 2 0 0 0,0 0-1 0 0,2 0 1 0 0,0 2 0 0 0,2-1 0 0 0,-16 36-1 0 0,22-41-4 0 0,0-3-3 0 0,0 1 1 0 0,2 0-1 0 0,-1 0 1 0 0,2 0-1 0 0,0 0 0 0 0,0 0 1 0 0,0 24-1 0 0,3-38-17 0 0,0 0 0 0 0,0 0 0 0 0,0 1-1 0 0,0-1 1 0 0,0 0 0 0 0,1 1 0 0 0,-1-1 0 0 0,0 0-1 0 0,0 0 1 0 0,0 1 0 0 0,0-1 0 0 0,0 0 0 0 0,1 0-1 0 0,-1 1 1 0 0,0-1 0 0 0,0 0 0 0 0,0 0-1 0 0,1 1 1 0 0,-1-1 0 0 0,0 0 0 0 0,0 0 0 0 0,1 0-1 0 0,-1 0 1 0 0,0 1 0 0 0,1-1 0 0 0,-1 0 0 0 0,0 0-1 0 0,0 0 1 0 0,1 0 0 0 0,-1 0 0 0 0,0 0-1 0 0,1 0 1 0 0,-1 0 0 0 0,0 0 0 0 0,1 0 0 0 0,-1 0-1 0 0,0 0 1 0 0,0 0 0 0 0,1 0 0 0 0,10-3-988 0 0,-11 3 990 0 0,13-5-3139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6:39:59.322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698 17 4607 0 0,'0'0'208'0'0,"-22"-15"2930"0"0,17 14-2980 0 0,0 1 1 0 0,0 0 0 0 0,0 0 0 0 0,0 0-1 0 0,-1 0 1 0 0,1 1 0 0 0,0 0 0 0 0,0 0-1 0 0,0 1 1 0 0,0-1 0 0 0,0 1 0 0 0,1 0-1 0 0,-1 0 1 0 0,-4 3 0 0 0,-14 5-24 0 0,-41 11-128 0 0,17-5-5 0 0,-71 33 0 0 0,103-41-2 0 0,1 0 0 0 0,0 1 0 0 0,0 1 0 0 0,1 0 0 0 0,0 1 0 0 0,1 0-1 0 0,0 1 1 0 0,-18 23 0 0 0,1 10-34 0 0,2 1 1 0 0,-41 99-1 0 0,14-26-1 0 0,46-102 39 0 0,1 2-1 0 0,-7 20 1 0 0,14-24-1430 0 0,3-13 61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6:39:59.323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770 6 9671 0 0,'-5'-1'47'0'0,"1"0"-1"0"0,-1 0 0 0 0,0 0 0 0 0,0 0 1 0 0,0 1-1 0 0,1 0 0 0 0,-1 0 0 0 0,0 1 0 0 0,0-1 1 0 0,0 1-1 0 0,0 0 0 0 0,1 0 0 0 0,-1 0 1 0 0,0 1-1 0 0,1 0 0 0 0,-1 0 0 0 0,1 0 1 0 0,0 0-1 0 0,0 1 0 0 0,0 0 0 0 0,0-1 1 0 0,0 1-1 0 0,0 1 0 0 0,1-1 0 0 0,-1 1 0 0 0,1-1 1 0 0,0 1-1 0 0,0 0 0 0 0,1 0 0 0 0,-1 0 1 0 0,1 1-1 0 0,0-1 0 0 0,-3 7 0 0 0,-9 25-117 0 0,-11 39 0 0 0,14-37 22 0 0,-19 44-1 0 0,24-71 37 0 0,1 0-1 0 0,-1-1 0 0 0,-1 0 1 0 0,0 0-1 0 0,0 0 0 0 0,-1 0 1 0 0,0-1-1 0 0,-12 10 0 0 0,-7 0 4 0 0,0 0-1 0 0,-2-2 0 0 0,-41 19 1 0 0,35-18-6 0 0,-53 34 0 0 0,76-43 15 0 0,1-1-1 0 0,0 2 0 0 0,1 0 1 0 0,0 0-1 0 0,1 1 1 0 0,0 0-1 0 0,0 0 1 0 0,-8 16-1 0 0,4-1 3 0 0,1 0 0 0 0,1 1 0 0 0,1 1 0 0 0,-7 33-1 0 0,-14 115-20 0 0,31-173-34 0 0,-1 0 0 0 0,1 0 0 0 0,-1 0 0 0 0,1 0 0 0 0,0 0-1 0 0,0 0 1 0 0,0 0 0 0 0,1 0 0 0 0,-1 0 0 0 0,1 0 0 0 0,0 0 0 0 0,2 5-1 0 0,1-2-257 0 0</inkml:trace>
  <inkml:trace contextRef="#ctx0" brushRef="#br0" timeOffset="1">1049 107 7687 0 0,'-3'-3'50'0'0,"0"-1"0"0"0,0 1 0 0 0,0 0 0 0 0,0 0-1 0 0,-1 0 1 0 0,1 1 0 0 0,-1-1 0 0 0,0 1 0 0 0,0 0-1 0 0,0 0 1 0 0,0 0 0 0 0,0 0 0 0 0,0 1 0 0 0,0-1-1 0 0,0 1 1 0 0,-1 0 0 0 0,1 1 0 0 0,0-1 0 0 0,-1 1-1 0 0,1 0 1 0 0,-1 0 0 0 0,1 0 0 0 0,0 0 0 0 0,-6 2-1 0 0,0-1 89 0 0,0 1-1 0 0,0 0 0 0 0,0 1 0 0 0,0 0 1 0 0,0 0-1 0 0,0 1 0 0 0,1 1 0 0 0,0-1 0 0 0,-14 10 1 0 0,3 4-24 0 0,2 0 1 0 0,0 1-1 0 0,1 0 1 0 0,0 2-1 0 0,2 0 1 0 0,-21 37-1 0 0,-39 52-78 0 0,65-98-58 0 0,-1 0 1 0 0,0-1-1 0 0,-1 0 1 0 0,0 0-1 0 0,0-1 1 0 0,-22 12-1 0 0,-61 27 25 0 0,47-24-11 0 0,-46 30-1 0 0,78-44 1 0 0,1 0-1 0 0,0 1 0 0 0,1 1 1 0 0,0 0-1 0 0,1 1 0 0 0,-19 27 1 0 0,6 3 21 0 0,2 0 1 0 0,3 2 0 0 0,-24 68 0 0 0,11-27 29 0 0,27-66 82 0 0,6-20-280 0 0,1 0 1 0 0,0-1-1 0 0,0 1 0 0 0,-1 0 0 0 0,1 0 1 0 0,0 0-1 0 0,0-1 0 0 0,0 1 1 0 0,-1 0-1 0 0,1 0 0 0 0,0 0 1 0 0,0 0-1 0 0,1-1 0 0 0,-1 1 1 0 0,0 0-1 0 0,0 0 0 0 0,0 0 1 0 0,0-1-1 0 0,1 1 0 0 0,-1 0 0 0 0,0 0 1 0 0,1-1-1 0 0,0 2 0 0 0,5 1-3041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6:39:59.325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653 0 8607 0 0,'-3'1'396'0'0,"-24"4"-246"0"0,-1 1-1 0 0,2 2 1 0 0,-49 19-1 0 0,-76 46-292 0 0,126-60 148 0 0,1 1 38 0 0,1 0 0 0 0,0 2 0 0 0,1 0-1 0 0,-38 38 1 0 0,-69 90-2909 0 0,93-100-74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8:48:14.4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1855 167 8431 0 0,'0'0'766'0'0,"-2"-1"-628"0"0,1 0-136 0 0,0 0-1 0 0,-1 0 1 0 0,1 0-1 0 0,0 0 0 0 0,0-1 1 0 0,0 1-1 0 0,1 0 0 0 0,-1 0 1 0 0,0 0-1 0 0,0-1 1 0 0,0 1-1 0 0,1-1 0 0 0,-1 1 1 0 0,1 0-1 0 0,-1-1 0 0 0,1-1 1 0 0,-7-34 430 0 0,-1-3 531 0 0,6 36-842 0 0,0 0 1 0 0,0 1-1 0 0,0-1 1 0 0,0 0-1 0 0,-1 1 1 0 0,1 0-1 0 0,-1-1 1 0 0,0 1-1 0 0,0 0 1 0 0,0 0-1 0 0,0 1 1 0 0,0-1-1 0 0,-1 1 1 0 0,0-1-1 0 0,1 1 1 0 0,-1 0-1 0 0,0 0 1 0 0,0 1-1 0 0,0-1 1 0 0,-7-1-1 0 0,2 1 70 0 0,0 1 0 0 0,-1 0 0 0 0,1 0 0 0 0,-1 1 0 0 0,0 0 0 0 0,1 1-1 0 0,-1 0 1 0 0,-11 2 0 0 0,-27 7 186 0 0,-253 61 1800 0 0,251-56-1672 0 0,0 3 1 0 0,1 1 0 0 0,-86 49-1 0 0,-115 94 782 0 0,134-84-717 0 0,58-38-211 0 0,1 2 0 0 0,-74 73-1 0 0,94-77-199 0 0,2 1 0 0 0,2 1-1 0 0,-57 89 1 0 0,53-68-16 0 0,14-25 62 0 0,-35 74-1 0 0,39-64-101 0 0,2 0-1 0 0,2 2 0 0 0,2 0 1 0 0,-9 68-1 0 0,14-27-54 0 0,4 1 0 0 0,4 0 0 0 0,14 103 0 0 0,-6-142-16 0 0,2-1 0 0 0,2 0 0 0 0,2-1 0 0 0,2-1 0 0 0,28 59 0 0 0,11 23-32 0 0,-30-66 0 0 0,2 0 0 0 0,4-2 0 0 0,48 74 0 0 0,-49-94 39 0 0,2-2-1 0 0,2-1 0 0 0,1-1 1 0 0,63 50-1 0 0,-46-44-38 0 0,-2 2 0 0 0,-2 2 0 0 0,-2 2 0 0 0,43 63 0 0 0,-56-68 52 0 0,3-2 1 0 0,50 49-1 0 0,-62-70-23 0 0,1 0 1 0 0,1-2-1 0 0,1-1 1 0 0,1-2-1 0 0,37 19 0 0 0,274 100 52 0 0,-220-92-24 0 0,-89-34 3 0 0,2 0 0 0 0,-1-2-1 0 0,1-2 1 0 0,46 4 0 0 0,131-7 53 0 0,-95-4-55 0 0,104-5 2 0 0,-177 2-42 0 0,-1-1 1 0 0,0-3-1 0 0,52-15 1 0 0,-62 12 26 0 0,-1-1 0 0 0,0-1 0 0 0,34-23 0 0 0,76-59 28 0 0,139-126 71 0 0,-235 188 39 0 0,-1-1 1 0 0,-1-3-1 0 0,63-74 0 0 0,-81 81-167 0 0,-7 12-1 0 0,-1-1-1 0 0,-1-1 0 0 0,-1 0 0 0 0,-1-1 1 0 0,15-32-1 0 0,-1-23 9 0 0,-4-2 0 0 0,-3 0 1 0 0,14-126-1 0 0,-15 76-49 0 0,-5 50 301 0 0,3-121 0 0 0,-15 103 19 0 0,-2-96-224 0 0,-9 69-43 0 0,-32-158-1 0 0,31 239-92 0 0,-3 2 0 0 0,-1 0-1 0 0,-2 1 1 0 0,-23-41-1 0 0,12 32 232 0 0,-3 0 0 0 0,-46-56 0 0 0,-82-77-203 0 0,153 175 51 0 0,-27-31 29 0 0,-3 2-1 0 0,0 1 1 0 0,-3 2 0 0 0,-44-29 0 0 0,-6-3-42 0 0,14 8 0 0 0,43 33 0 0 0,-57-47 0 0 0,42 39 0 0 0,-1 4 0 0 0,9 3-85 0 0,0 2-1 0 0,-78-30 1 0 0,-45 3 260 0 0,85 35-105 0 0,40 8-37 0 0,-42-12 1 0 0,9-9-34 0 0,68 27 0 0 0,0-1 0 0 0,0 1 0 0 0,1-1 0 0 0,-1 1 0 0 0,0-1 0 0 0,1 0 0 0 0,-1 1 0 0 0,0-1 0 0 0,1 0 0 0 0,-1 0 0 0 0,-1-2 0 0 0,1 2 0 0 0,1 0 0 0 0,0 1 0 0 0,0-1 0 0 0,0 1 0 0 0,-1-1 0 0 0,1 1 0 0 0,0 0 0 0 0,-1-1 0 0 0,1 1 0 0 0,0 0 0 0 0,-1 0 0 0 0,1 0 0 0 0,0 0 0 0 0,-1 0 0 0 0,-1 1 0 0 0,-8-3 0 0 0,-24-1 0 0 0,19 5 0 0 0,12-2-24 0 0,-1 1 0 0 0,1 0 0 0 0,0 0-1 0 0,0 0 1 0 0,-1 0 0 0 0,1 1 0 0 0,-7 3 0 0 0,6-1-22 0 0,4-3-65 0 0,-1 1 0 0 0,1-1 0 0 0,0 1 0 0 0,-1-1-1 0 0,1 1 1 0 0,0 0 0 0 0,1 0 0 0 0,-1 0 0 0 0,0-1-1 0 0,0 1 1 0 0,1 0 0 0 0,-2 3 0 0 0,0 2-490 0 0,-2 4-1991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6:39:59.326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388 62 9671 0 0,'-25'-10'468'0'0,"-1"1"-1"0"0,0 1 0 0 0,-44-7 1 0 0,62 14-413 0 0,0 0 1 0 0,0 0-1 0 0,0 1 1 0 0,0 0 0 0 0,-1 1-1 0 0,1-1 1 0 0,0 2 0 0 0,0-1-1 0 0,0 1 1 0 0,1 0-1 0 0,-1 1 1 0 0,0 0 0 0 0,1 0-1 0 0,0 1 1 0 0,-1 0-1 0 0,-9 7 1 0 0,-78 71-303 0 0,101-82 336 0 0,1 1 1 0 0,0-2-1 0 0,0 1 0 0 0,-1-1 0 0 0,1 0 0 0 0,11-3 0 0 0,-1-1-69 0 0,1 0-1 0 0,1 1 0 0 0,-1 0 0 0 0,0 2 0 0 0,1 0 1 0 0,31 1-1 0 0,-48 1 110 0 0,-3 4-118 0 0,0 0-1 0 0,-1 0 1 0 0,0 0-1 0 0,1-1 1 0 0,-1 1-1 0 0,-1-1 1 0 0,1 1-1 0 0,0-1 1 0 0,-1 0-1 0 0,-4 5 1 0 0,-2 2 1 0 0,-20 34 89 0 0,2 1-1 0 0,-37 87 1 0 0,7-13 13 0 0,55-117-101 0 0,2-2-8 0 0,-1 0 0 0 0,1 1-1 0 0,-1 0 1 0 0,0-1-1 0 0,1 1 1 0 0,-1-1 0 0 0,1 1-1 0 0,0 0 1 0 0,-1-1-1 0 0,1 1 1 0 0,0 0 0 0 0,-1-1-1 0 0,1 1 1 0 0,0 0-1 0 0,0 0 1 0 0,-1-1 0 0 0,1 1-1 0 0,0 0 1 0 0,0 0-1 0 0,0-1 1 0 0,0 1 0 0 0,0 0-1 0 0,0 0 1 0 0,0 0-1 0 0,19-16 71 0 0,-6-2-64 0 0,-1 0 1 0 0,-1 0-1 0 0,-1-1 1 0 0,10-22-1 0 0,-10 18-12 0 0,1 0 0 0 0,22-30-1 0 0,-17 32 8 0 0,1 1 0 0 0,1 1 0 0 0,0 0 0 0 0,2 2-1 0 0,0 0 1 0 0,0 1 0 0 0,1 1 0 0 0,1 1 0 0 0,1 1-1 0 0,26-11 1 0 0,-108 45-13 0 0,29-12 47 0 0,0 1 0 0 0,1 2 0 0 0,0 1-1 0 0,-30 19 1 0 0,58-32-39 0 0,0 0 0 0 0,0 0 0 0 0,0 0 0 0 0,0 0 0 0 0,0-1-1 0 0,0 1 1 0 0,0 0 0 0 0,0-1 0 0 0,-1 1 0 0 0,1-1 0 0 0,0 0-1 0 0,0 1 1 0 0,0-1 0 0 0,-1 0 0 0 0,1 1 0 0 0,-3-1 0 0 0,4-1 0 0 0,0 1 0 0 0,-1-1 1 0 0,1 1-1 0 0,0-1 0 0 0,0 1 0 0 0,0-1 1 0 0,0 1-1 0 0,-1-1 0 0 0,1 1 0 0 0,0-1 1 0 0,0 1-1 0 0,0-1 0 0 0,0 1 0 0 0,0-1 1 0 0,0 1-1 0 0,0-1 0 0 0,0 1 0 0 0,1-1 1 0 0,-1 1-1 0 0,0-1 0 0 0,0 1 0 0 0,0-1 1 0 0,0 1-1 0 0,1-1 0 0 0,-1 1 1 0 0,1-1-1 0 0,2-6 2 0 0,0 0 0 0 0,1 0 0 0 0,0 0 0 0 0,7-8 0 0 0,-3 7-3 0 0,1 0 0 0 0,0 0 1 0 0,0 0-1 0 0,1 1 0 0 0,0 1 0 0 0,0 0 0 0 0,1 0 0 0 0,11-4 0 0 0,96-30-9 0 0,-20 8-81 0 0,-90 28 63 0 0,39-21 0 0 0,-41 22 15 0 0,-5 4 7 0 0,0-1 0 0 0,-1 1 0 0 0,1-1 0 0 0,0 1 0 0 0,0-1 0 0 0,-1 1 0 0 0,1-1 0 0 0,0 1 0 0 0,-1 0 0 0 0,1 0 0 0 0,0-1 0 0 0,-1 1 0 0 0,1 0 0 0 0,-1 0 0 0 0,1 0 0 0 0,-1 1 0 0 0,1-1 3 0 0,-1 1 0 0 0,0 0 1 0 0,0-1-1 0 0,0 1 0 0 0,0-1 0 0 0,0 1 0 0 0,0 0 1 0 0,0-1-1 0 0,0 1 0 0 0,-1-1 0 0 0,1 1 0 0 0,-1-1 1 0 0,1 1-1 0 0,-1-1 0 0 0,0 1 0 0 0,1-1 0 0 0,-1 1 1 0 0,0-1-1 0 0,0 0 0 0 0,0 1 0 0 0,0-1 0 0 0,0 0 1 0 0,0 0-1 0 0,0 0 0 0 0,-2 1 0 0 0,1 0 9 0 0,0 0 0 0 0,1-1-1 0 0,-1 1 1 0 0,0-1 0 0 0,0 0 0 0 0,0 0-1 0 0,0 1 1 0 0,0-1 0 0 0,0 0 0 0 0,0-1-1 0 0,0 1 1 0 0,0 0 0 0 0,-1-1 0 0 0,1 1-1 0 0,0-1 1 0 0,0 0 0 0 0,-1 1 0 0 0,1-1-1 0 0,0 0 1 0 0,0-1 0 0 0,-1 1-1 0 0,1 0 1 0 0,0-1 0 0 0,0 1 0 0 0,-5-2-1 0 0,5 1 9 0 0,-48-17 219 0 0,40 13-195 0 0,1 1 0 0 0,-1 0 0 0 0,0 1 0 0 0,0 0-1 0 0,0 1 1 0 0,-1 0 0 0 0,1 1 0 0 0,-16-1 0 0 0,8 3-31 0 0,0 1 0 0 0,1 1 1 0 0,-1 0-1 0 0,1 1 0 0 0,0 1 1 0 0,0 1-1 0 0,-28 13 0 0 0,39-13-20 0 0,9 5-58 0 0,-1-8 44 0 0,-1-1 0 0 0,1 0 1 0 0,0 1-1 0 0,1-1 1 0 0,-1 0-1 0 0,0 0 1 0 0,1-1-1 0 0,-1 1 0 0 0,1 0 1 0 0,-1-1-1 0 0,1 1 1 0 0,0-1-1 0 0,0 0 1 0 0,5 1-1 0 0,46 10-761 0 0,-44-10 428 0 0,28 4-749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8:48:14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38 538 5063 0 0,'-20'1'496'0'0,"2"2"571"0"0,32-2 1289 0 0,30-1 1153 0 0,44-9-2637 0 0,45-5-225 0 0,-130 13-712 0 0,3-1 3 0 0,0-2 50 0 0,1 1 32 0 0,-5 2 402 0 0,3-7-106 0 0,-3 0-227 0 0,0 2-1 0 0,-2 3-9 0 0,0-2-7 0 0,-1 2 13 0 0,-2-5-15 0 0,0 1 0 0 0,0 0 0 0 0,-1 0 0 0 0,0 0 1 0 0,-6-7-1 0 0,-7-15 42 0 0,0-12 134 0 0,2 0-1 0 0,-12-57 0 0 0,20 71-167 0 0,5 23-71 0 0,1 1-7 0 0,0-1-1 0 0,0 1 0 0 0,0 0 1 0 0,1-1-1 0 0,-1 1 0 0 0,1-1 1 0 0,-1 1-1 0 0,1 0 0 0 0,0-1 1 0 0,0 1-1 0 0,1-1 0 0 0,-1 1 1 0 0,1-1-1 0 0,0 1 0 0 0,0 0 1 0 0,0-1-1 0 0,0 1 1 0 0,0 0-1 0 0,4-5 0 0 0,-1 2-43 0 0,0 1 1 0 0,0-1-1 0 0,1 1 0 0 0,0 0 0 0 0,0 0 0 0 0,0 1 0 0 0,1 0 1 0 0,-1-1-1 0 0,1 2 0 0 0,0-1 0 0 0,0 1 0 0 0,0 0 1 0 0,1 0-1 0 0,6-2 0 0 0,19-9-108 0 0,-19 8 164 0 0,1 1 0 0 0,0 0 0 0 0,0 0 0 0 0,0 2 0 0 0,0-1 0 0 0,1 2 0 0 0,0 0 0 0 0,-1 1 0 0 0,1 1 0 0 0,26 1 0 0 0,4 4 43 0 0,-1 2 0 0 0,54 16 0 0 0,-93-22-55 0 0,1 0 1 0 0,-1 1-1 0 0,0-1 1 0 0,0 1 0 0 0,0 0-1 0 0,0 1 1 0 0,0-1 0 0 0,0 1-1 0 0,0 0 1 0 0,-1 0 0 0 0,1 0 0 0 0,-1 1-1 0 0,0-1 1 0 0,0 1 0 0 0,-1 0-1 0 0,7 8 1 0 0,-5-4 42 0 0,-2 2-33 0 0,0-1 1 0 0,-3-4 1 0 0,1 0 1 0 0,-1 0 0 0 0,0 0-1 0 0,0 0 1 0 0,-1 0-1 0 0,0 0 1 0 0,0-1 0 0 0,0 1-1 0 0,0 0 1 0 0,-1 0-1 0 0,1-1 1 0 0,-1 1-1 0 0,-4 6 1 0 0,2-3 0 0 0,-8 23-6 0 0,-78 184 138 0 0,90-212-113 0 0,-22 25 0 0 0,17-19-32 0 0,0 0 0 0 0,0-1 0 0 0,0 0 0 0 0,2 0 0 0 0,0 1 0 0 0,0 0 0 0 0,1-1-10 0 0,2-7-50 0 0,0 1 55 0 0,1-1 1 0 0,-1 0-1 0 0,0-1 1 0 0,1 1-1 0 0,-1 0 1 0 0,1 0-1 0 0,-1 0 1 0 0,1 0-1 0 0,0 0 1 0 0,-1 0 0 0 0,1 0-1 0 0,0-1 1 0 0,0 1-1 0 0,-1 0 1 0 0,1-1-1 0 0,0 1 1 0 0,0-1-1 0 0,0 1 1 0 0,0-1-1 0 0,0 1 1 0 0,0-1 0 0 0,0 1-1 0 0,1-1 1 0 0,27 10 151 0 0,-24-9-273 0 0,5 2 116 0 0,8 2 39 0 0,0-1 0 0 0,0 0-1 0 0,0-1 1 0 0,0-1 0 0 0,0-1 0 0 0,1 0-1 0 0,22-3 1 0 0,-37 1-19 0 0,24-3 34 0 0,-24 4-17 0 0,0 0 1 0 0,0 0-1 0 0,0 0 1 0 0,0 0-1 0 0,0 1 0 0 0,0 0 1 0 0,5 1-1 0 0,5 0-4702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8:48:14.4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3218 38 5527 0 0,'3'-20'602'0'0,"0"13"2534"0"0,-4 4-1791 0 0,-2-3-37 0 0,-2 5 36 0 0,-4 3-861 0 0,1 1-1 0 0,-1 0 1 0 0,1 1 0 0 0,0 0 0 0 0,0 0-1 0 0,1 0 1 0 0,-1 1 0 0 0,1 1 0 0 0,0-1-1 0 0,-12 12 1 0 0,7-6-179 0 0,0-1 0 0 0,-21 12-1 0 0,-146 90 781 0 0,139-84-888 0 0,-72 43 247 0 0,96-62-384 0 0,-1-1 0 0 0,0-1 0 0 0,-1-1 0 0 0,0 0-1 0 0,-21 4 1 0 0,9-4-47 0 0,-173 39 230 0 0,176-37-211 0 0,1 2 0 0 0,1 0 0 0 0,0 2 0 0 0,0 0 0 0 0,-35 26 0 0 0,-140 95 47 0 0,-67 51 44 0 0,251-172-122 0 0,-1-1 0 0 0,0-1 0 0 0,0 0 0 0 0,-23 8 0 0 0,-76 23 0 0 0,-21 8 0 0 0,122-42 0 0 0,0 1 0 0 0,0 1 0 0 0,1 0 0 0 0,0 0 0 0 0,1 2 0 0 0,-21 20 0 0 0,-34 51 0 0 0,-2 3 0 0 0,61-76 0 0 0,-1 0 0 0 0,0 0 0 0 0,-1-1 0 0 0,0 0 0 0 0,0-1 0 0 0,-18 8 0 0 0,-68 24 0 0 0,65-28 0 0 0,1 1 0 0 0,-55 31 0 0 0,46-15 31 0 0,1 1 0 0 0,-63 64 0 0 0,11-10 4 0 0,-55 29 18 0 0,110-87-56 0 0,-88 69 81 0 0,36-14-78 0 0,54-56 0 0 0,10-3 0 0 0,18-15 0 0 0,2 1 0 0 0,0 0 11 0 0,3-5 31 0 0,-3 3-20 0 0,0 3 20 0 0,0-1-31 0 0,1 2-11 0 0,0 0 0 0 0,3-8-194 0 0,-1 1 0 0 0,0-1 0 0 0,1 1 0 0 0,-1 0 0 0 0,1-1 0 0 0,0 1 0 0 0,0 0-1 0 0,-1-1 1 0 0,1 1 0 0 0,0 0 0 0 0,1 0 0 0 0,-1-1 0 0 0,0 1 0 0 0,0 0 0 0 0,1-1 0 0 0,-1 1 0 0 0,1 0 0 0 0,-1-1-1 0 0,1 1 1 0 0,0-1 0 0 0,0 1 0 0 0,-1-1 0 0 0,3 3 0 0 0,0 1-1560 0 0,8 11-5194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8:48:14.4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3447 1 5063 0 0,'0'0'390'0'0,"-14"14"-178"0"0,10-10 31 0 0,3-3-176 0 0,-1 0 0 0 0,1 1-1 0 0,0-1 1 0 0,0 1-1 0 0,0-1 1 0 0,0 1-1 0 0,0-1 1 0 0,0 1-1 0 0,0 0 1 0 0,0-1-1 0 0,1 1 1 0 0,-1 0 0 0 0,1 0-1 0 0,-1 0 1 0 0,1-1-1 0 0,0 1 1 0 0,0 0-1 0 0,0 0 1 0 0,0 12 8454 0 0,28-25-6478 0 0,14 3-696 0 0,-27 4-1090 0 0,0 1 0 0 0,1 1-1 0 0,31-1 1 0 0,7 8-78 0 0,0 2-1 0 0,99 27 0 0 0,-147-33-177 0 0,227 41 355 0 0,-152-31-118 0 0,120 33 0 0 0,-143-29-213 0 0,2-3 0 0 0,119 9 0 0 0,-61-6 58 0 0,-77-8-47 0 0,1-2-1 0 0,84-1 0 0 0,-50-5-12 0 0,0 3 0 0 0,111 18 0 0 0,-97-9 36 0 0,96-4-59 0 0,201 51 0 0 0,-370-55 0 0 0,51 12 0 0 0,0 3 0 0 0,114 45 0 0 0,-167-55 0 0 0,1 1 0 0 0,-1 0 0 0 0,-1 1 0 0 0,0 1 0 0 0,19 18 0 0 0,56 69 0 0 0,-67-71 0 0 0,0-2 0 0 0,2 0 0 0 0,1-2 0 0 0,31 24 0 0 0,114 68 64 0 0,-158-105-58 0 0,0 0 0 0 0,-1 1-1 0 0,0 0 1 0 0,0 1 0 0 0,-2 0-1 0 0,1 1 1 0 0,12 22 0 0 0,-2 5 34 0 0,21 57 0 0 0,-17-38-38 0 0,-17-42 1 0 0,2 0 0 0 0,0-1 1 0 0,1 0-1 0 0,19 23 0 0 0,52 49 27 0 0,9 11-12 0 0,-62-57-6 0 0,-1 1 0 0 0,-2 1 0 0 0,19 48 0 0 0,13 22 4 0 0,-33-68 16 0 0,-1 2 0 0 0,-3 1 0 0 0,22 77 0 0 0,-31-87-6 0 0,1 0-1 0 0,3-1 1 0 0,1 0 0 0 0,36 61-1 0 0,-15-33 20 0 0,-2 2 1 0 0,43 122-1 0 0,-59-143-18 0 0,38 67 0 0 0,-37-79-9 0 0,-1 1 1 0 0,-2 1 0 0 0,17 56-1 0 0,9 93 36 0 0,4 17 217 0 0,-34-145-192 0 0,8 72-1 0 0,7 32 51 0 0,-19-128-49 0 0,14 31 0 0 0,-3-9-6 0 0,-5-6 2 0 0,12 78-1 0 0,-20-86-22 0 0,2-1 0 0 0,2 1 0 0 0,17 42 0 0 0,-24-75-53 0 0,17 33 0 0 0,0-4 0 0 0,23 65 0 0 0,-37-76 8 0 0,-1 1 0 0 0,-2 0 0 0 0,0 1 0 0 0,-2-1 0 0 0,-1 0 0 0 0,-2 1 0 0 0,-5 43 0 0 0,4-60 9 0 0,-1-1 0 0 0,0 0 1 0 0,-1 0-1 0 0,0 0 0 0 0,-1 0 0 0 0,0-1 0 0 0,0 0 0 0 0,-1 0 0 0 0,0 0 1 0 0,-1-1-1 0 0,0 0 0 0 0,-1 0 0 0 0,-16 15 0 0 0,21-21-17 0 0,-26 23 0 0 0,1 1 0 0 0,2 2 0 0 0,-30 40 0 0 0,-66 124 136 0 0,117-186-131 0 0,0 0-1 0 0,0 0 0 0 0,-1 0 1 0 0,0 0-1 0 0,0-1 1 0 0,-1 0-1 0 0,1 0 0 0 0,-1-1 1 0 0,0 0-1 0 0,-1 0 1 0 0,1 0-1 0 0,-1-1 1 0 0,0 0-1 0 0,0-1 0 0 0,-9 3 1 0 0,-76 27 36 0 0,27-14-32 0 0,-90 41-1 0 0,142-54-25 0 0,-155 53 145 0 0,167-58-126 0 0,-364 105 236 0 0,316-92-232 0 0,-1-3 1 0 0,-98 9-1 0 0,20-3-9 0 0,28 0 187 0 0,-186 8 0 0 0,120-19-66 0 0,76-2-133 0 0,-113-9 0 0 0,81-6 360 0 0,-223-24 143 0 0,172 18-619 0 0,-334 12 0 0 0,488 6 135 0 0,-166 13-83 0 0,-30-5 117 0 0,157-9-23 0 0,-380 1 284 0 0,123 8-621 0 0,243-6 305 0 0,-385 22 20 0 0,284-18 30 0 0,-98 10 11 0 0,-11-2-116 0 0,40-4 118 0 0,193-9 33 0 0,0-2 0 0 0,-88-11 1 0 0,12 0-229 0 0,-71 7 90 0 0,-39-1 186 0 0,58 0-273 0 0,-67-5 444 0 0,163 2-418 0 0,-74-11-66 0 0,136 14 221 0 0,0 0 0 0 0,0 0 0 0 0,0-2 0 0 0,1-1 0 0 0,-29-15 0 0 0,24 8-60 0 0,1 0 0 0 0,0-2 0 0 0,-35-33 0 0 0,45 37 4 0 0,0-1 0 0 0,1 0 0 0 0,1-1 0 0 0,0-1-1 0 0,1 0 1 0 0,-13-26 0 0 0,7 8 21 0 0,2-1 0 0 0,1-1 0 0 0,1 0 0 0 0,3 0 0 0 0,-8-50 0 0 0,16 71 0 0 0,-5-39 0 0 0,1-56 0 0 0,5 92 0 0 0,1 0 0 0 0,1 0 0 0 0,1 0 0 0 0,1 0 0 0 0,0 1 0 0 0,1-1 0 0 0,8-17 0 0 0,7-19 1 0 0,25-104 0 0 0,-19 57-16 0 0,-2 23-24 0 0,-13 49 101 0 0,-2-1 0 0 0,-1 0 0 0 0,-1-1 0 0 0,-1 0 0 0 0,1-46 0 0 0,-6-144-286 0 0,4 117 397 0 0,-1-22-101 0 0,-25-119-208 0 0,-26 25 443 0 0,45 201-364 0 0,1 1 0 0 0,2-36-1 0 0,1 9 70 0 0,3-180 52 0 0,-3 209-67 0 0,1-1-1 0 0,6-22 0 0 0,0 0 167 0 0,-6 19-154 0 0,-1-1 0 0 0,-1 0 0 0 0,-1 0 0 0 0,-1 0-1 0 0,-6-35 1 0 0,1-2-19 0 0,6 44 11 0 0,0 0 0 0 0,0 0 0 0 0,2 1 0 0 0,0-1 1 0 0,0 0-1 0 0,6-15 0 0 0,-1-1-113 0 0,4-29 0 0 0,-9 51 101 0 0,0-1 25 0 0,0 0 15 0 0,0-31 261 0 0,1 24-388 0 0,1 1 0 0 0,1 0-1 0 0,9-18 1 0 0,-5 9 94 0 0,-6 16 4 0 0,-1-1 0 0 0,-1 1 0 0 0,0 0 0 0 0,0-1 0 0 0,0 1 0 0 0,-1-1 0 0 0,0 1 0 0 0,-1-1 0 0 0,0 1 0 0 0,0-1 0 0 0,-5-14 0 0 0,-1-16 0 0 0,7 34-98 0 0,-1 1 0 0 0,1-1-1 0 0,0 1 1 0 0,1 0 0 0 0,-1-1 0 0 0,1 1-1 0 0,0 0 1 0 0,0 0 0 0 0,0-1 0 0 0,1 1-1 0 0,-1 0 1 0 0,1 0 0 0 0,0 0 0 0 0,0 1-1 0 0,1-1 1 0 0,-1 0 0 0 0,1 1 0 0 0,4-6-1 0 0,10-9-1778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2T13:03:46.3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38 538 5063 0 0,'-20'1'496'0'0,"2"2"571"0"0,32-2 1289 0 0,30-1 1153 0 0,44-9-2637 0 0,45-5-225 0 0,-130 13-712 0 0,3-1 3 0 0,0-2 50 0 0,1 1 32 0 0,-5 2 402 0 0,3-7-106 0 0,-3 0-227 0 0,0 2-1 0 0,-2 3-9 0 0,0-2-7 0 0,-1 2 13 0 0,-2-5-15 0 0,0 1 0 0 0,0 0 0 0 0,-1 0 0 0 0,0 0 1 0 0,-6-7-1 0 0,-7-15 42 0 0,0-12 134 0 0,2 0-1 0 0,-12-57 0 0 0,20 71-167 0 0,5 23-71 0 0,1 1-7 0 0,0-1-1 0 0,0 1 0 0 0,0 0 1 0 0,1-1-1 0 0,-1 1 0 0 0,1-1 1 0 0,-1 1-1 0 0,1 0 0 0 0,0-1 1 0 0,0 1-1 0 0,1-1 0 0 0,-1 1 1 0 0,1-1-1 0 0,0 1 0 0 0,0 0 1 0 0,0-1-1 0 0,0 1 1 0 0,0 0-1 0 0,4-5 0 0 0,-1 2-43 0 0,0 1 1 0 0,0-1-1 0 0,1 1 0 0 0,0 0 0 0 0,0 0 0 0 0,0 1 0 0 0,1 0 1 0 0,-1-1-1 0 0,1 2 0 0 0,0-1 0 0 0,0 1 0 0 0,0 0 1 0 0,1 0-1 0 0,6-2 0 0 0,19-9-108 0 0,-19 8 164 0 0,1 1 0 0 0,0 0 0 0 0,0 0 0 0 0,0 2 0 0 0,0-1 0 0 0,1 2 0 0 0,0 0 0 0 0,-1 1 0 0 0,1 1 0 0 0,26 1 0 0 0,4 4 43 0 0,-1 2 0 0 0,54 16 0 0 0,-93-22-55 0 0,1 0 1 0 0,-1 1-1 0 0,0-1 1 0 0,0 1 0 0 0,0 0-1 0 0,0 1 1 0 0,0-1 0 0 0,0 1-1 0 0,0 0 1 0 0,-1 0 0 0 0,1 0 0 0 0,-1 1-1 0 0,0-1 1 0 0,0 1 0 0 0,-1 0-1 0 0,7 8 1 0 0,-5-4 42 0 0,-2 2-33 0 0,0-1 1 0 0,-3-4 1 0 0,1 0 1 0 0,-1 0 0 0 0,0 0-1 0 0,0 0 1 0 0,-1 0-1 0 0,0 0 1 0 0,0-1 0 0 0,0 1-1 0 0,0 0 1 0 0,-1 0-1 0 0,1-1 1 0 0,-1 1-1 0 0,-4 6 1 0 0,2-3 0 0 0,-8 23-6 0 0,-78 184 138 0 0,90-212-113 0 0,-22 25 0 0 0,17-19-32 0 0,0 0 0 0 0,0-1 0 0 0,0 0 0 0 0,2 0 0 0 0,0 1 0 0 0,0 0 0 0 0,1-1-10 0 0,2-7-50 0 0,0 1 55 0 0,1-1 1 0 0,-1 0-1 0 0,0-1 1 0 0,1 1-1 0 0,-1 0 1 0 0,1 0-1 0 0,-1 0 1 0 0,1 0-1 0 0,0 0 1 0 0,-1 0 0 0 0,1 0-1 0 0,0-1 1 0 0,0 1-1 0 0,-1 0 1 0 0,1-1-1 0 0,0 1 1 0 0,0-1-1 0 0,0 1 1 0 0,0-1-1 0 0,0 1 1 0 0,0-1 0 0 0,0 1-1 0 0,1-1 1 0 0,27 10 151 0 0,-24-9-273 0 0,5 2 116 0 0,8 2 39 0 0,0-1 0 0 0,0 0-1 0 0,0-1 1 0 0,0-1 0 0 0,0-1 0 0 0,1 0-1 0 0,22-3 1 0 0,-37 1-19 0 0,24-3 34 0 0,-24 4-17 0 0,0 0 1 0 0,0 0-1 0 0,0 0 1 0 0,0 0-1 0 0,0 1 0 0 0,0 0 1 0 0,5 1-1 0 0,5 0-4702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8:48:14.4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100 516 5063 0 0,'-1'0'25'0'0,"-1"-1"-1"0"0,1 1 0 0 0,0-1 0 0 0,-1 0 0 0 0,1 1 0 0 0,0-1 0 0 0,0 0 0 0 0,0 0 0 0 0,0 1 0 0 0,0-1 1 0 0,0 0-1 0 0,0 0 0 0 0,0 0 0 0 0,0 0 0 0 0,0-1 0 0 0,0 1 0 0 0,0 0 0 0 0,1 0 0 0 0,-1 0 1 0 0,1-1-1 0 0,-1 1 0 0 0,1 0 0 0 0,-1-1 0 0 0,0-1 0 0 0,0-1 64 0 0,0 2 173 0 0,-1 0 0 0 0,1 1 0 0 0,-1-1-1 0 0,0 1 1 0 0,0-1 0 0 0,0 1 0 0 0,0 0 0 0 0,0-1 0 0 0,0 1-1 0 0,0 0 1 0 0,-3 0 0 0 0,-12-9 1492 0 0,-15-15 3173 0 0,128 30-4491 0 0,-28 0-122 0 0,-15-4-233 0 0,-49-2-54 0 0,24 0 76 0 0,-26 1 818 0 0,-7-22-328 0 0,0 11-528 0 0,2 0 0 0 0,0-1 0 0 0,0 1-1 0 0,1 0 1 0 0,0-1 0 0 0,1 0 0 0 0,0 1 0 0 0,1-1-1 0 0,0 0 1 0 0,1 1 0 0 0,2-13 0 0 0,5-11 179 0 0,1 0 0 0 0,18-42 1 0 0,-26 74-244 0 0,1-4-4 0 0,1 0 1 0 0,0 0-1 0 0,1 0 0 0 0,-1 0 0 0 0,1 1 0 0 0,0 0 0 0 0,1 0 1 0 0,0 0-1 0 0,0 0 0 0 0,0 1 0 0 0,1-1 0 0 0,-1 2 1 0 0,1-1-1 0 0,0 0 0 0 0,1 1 0 0 0,10-5 0 0 0,-8 5-2 0 0,0 1-1 0 0,0 1 1 0 0,0-1 0 0 0,0 1-1 0 0,1 1 1 0 0,-1 0 0 0 0,1 0-1 0 0,-1 1 1 0 0,1 0-1 0 0,-1 1 1 0 0,1 0 0 0 0,16 4-1 0 0,-16-4-3 0 0,-1 2-1 0 0,0-1 0 0 0,0 2 1 0 0,0-1-1 0 0,0 1 0 0 0,0 0 1 0 0,-1 1-1 0 0,1 0 0 0 0,-1 0 1 0 0,-1 1-1 0 0,1 0 0 0 0,-1 0 1 0 0,0 1-1 0 0,0 0 0 0 0,-1 0 1 0 0,0 1-1 0 0,0-1 0 0 0,-1 2 1 0 0,0-1-1 0 0,0 0 0 0 0,-1 1 1 0 0,0 0-1 0 0,5 18 0 0 0,-5-16-4 0 0,-1-1 1 0 0,0-1 1 0 0,-1 1-1 0 0,0 0 0 0 0,1 15 0 0 0,-3-22 14 0 0,0 1 0 0 0,-1-1 0 0 0,1 1 0 0 0,-1-1 0 0 0,1 0 0 0 0,-1 1 0 0 0,0-1 0 0 0,0 0 0 0 0,0 1 0 0 0,-3 3 0 0 0,4-6 0 0 0,-10 20-5 0 0,8-18-2 0 0,1-1 0 0 0,-1 1 0 0 0,1 0 0 0 0,0 0 0 0 0,0 0 0 0 0,0 0 0 0 0,0 0 0 0 0,1 0 0 0 0,-1 5 1 0 0,0-3-26 0 0,1-3 31 0 0,-1 1-1 0 0,1-1 0 0 0,0 1 0 0 0,0-1 1 0 0,0 1-1 0 0,0-1 0 0 0,1 1 1 0 0,-1-1-1 0 0,1 1 0 0 0,-1-1 1 0 0,1 1-1 0 0,2 3 0 0 0,-2 1 2 0 0,1 1 0 0 0,1-1 0 0 0,-1 1 0 0 0,1-1 0 0 0,1 0 0 0 0,-1 0 0 0 0,1 0 0 0 0,0 0 0 0 0,1-1 0 0 0,-1 0 0 0 0,1 0 0 0 0,8 7 0 0 0,-10-9 9 0 0,1-1 0 0 0,-1 0 0 0 0,1 0-1 0 0,0-1 1 0 0,0 1 0 0 0,0-1 0 0 0,0 0-1 0 0,0 0 1 0 0,1 0 0 0 0,-1 0 0 0 0,0-1-1 0 0,1 0 1 0 0,-1 0 0 0 0,1 0 0 0 0,0 0 0 0 0,-1-1-1 0 0,1 0 1 0 0,0 0 0 0 0,-1 0 0 0 0,7-1-1 0 0,0 0 50 0 0,40-1 323 0 0,0-2 1 0 0,0-3 0 0 0,84-22-1 0 0,-134 29-382 0 0,1-1 0 0 0,0 1 0 0 0,-1-1 0 0 0,1 1 0 0 0,0-1 0 0 0,-1 1 0 0 0,1 0 0 0 0,0 0 0 0 0,0-1 0 0 0,-1 1 0 0 0,1 1 0 0 0,2-1 0 0 0,2 1-1622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8:48:14.4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85 42 11375 0 0,'0'0'522'0'0,"-3"-11"168"0"0,3 10-651 0 0,0 0 0 0 0,-1 0 0 0 0,1 0 0 0 0,0 0 0 0 0,0 0-1 0 0,0 0 1 0 0,0 0 0 0 0,0 0 0 0 0,0 0 0 0 0,0 0 0 0 0,0 0-1 0 0,0 0 1 0 0,0 0 0 0 0,1 1 0 0 0,-1-1 0 0 0,0 0 0 0 0,1 0-1 0 0,-1 0 1 0 0,0 0 0 0 0,1 0 0 0 0,-1 0 0 0 0,1 1 0 0 0,0-1 0 0 0,-1 0-1 0 0,1 0 1 0 0,-1 1 0 0 0,1-1 0 0 0,0 0 0 0 0,0 1 0 0 0,-1-1-1 0 0,1 1 1 0 0,0-1 0 0 0,1 0 0 0 0,7 0 5748 0 0,-5 7-5573 0 0,-4-5-202 0 0,1-1 1 0 0,-1 0-1 0 0,0 1 1 0 0,1-1-1 0 0,-1 1 1 0 0,1-1-1 0 0,-1 0 1 0 0,0 1-1 0 0,1-1 1 0 0,-1 1-1 0 0,0-1 1 0 0,0 1-1 0 0,1-1 0 0 0,-1 1 1 0 0,0-1-1 0 0,0 1 1 0 0,0 0-1 0 0,0-1 1 0 0,0 1-1 0 0,0-1 1 0 0,0 2-1 0 0,0 7 11 0 0,0 1-1 0 0,-1-1 1 0 0,-1 0 0 0 0,0 0-1 0 0,0 1 1 0 0,0-1-1 0 0,-1 0 1 0 0,-1-1 0 0 0,0 1-1 0 0,0-1 1 0 0,-5 9-1 0 0,-16 39-250 0 0,-15 35-3983 0 0,26-54 2611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8:48:14.488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1107 109 2759 0 0,'-14'-6'4346'0'0,"9"7"-4074"0"0,-1 2 0 0 0,0-1 0 0 0,1 1 0 0 0,0-1 0 0 0,0 2 0 0 0,0-1 0 0 0,0 0-1 0 0,-8 9 1 0 0,-37 41-47 0 0,22-23-139 0 0,12-13-74 0 0,-29 30 14 0 0,-68 55 0 0 0,33-37-8 0 0,-55 41 50 0 0,111-90-57 0 0,-1-1-1 0 0,-1-1 1 0 0,-53 22-1 0 0,-59 8 20 0 0,67-22 3 0 0,-94 41 0 0 0,154-58-33 0 0,7-6 4 0 0,7-5 11 0 0,5-5 36 0 0,0 4-13 0 0,0 1 1 0 0,0 0-1 0 0,1 0 1 0 0,0 1-1 0 0,0 1 1 0 0,16-7 0 0 0,63-16 92 0 0,-58 18-100 0 0,-19 6-25 0 0,119-39 101 0 0,-109 34-158 0 0,-1-1 0 0 0,0-1 0 0 0,0-1 0 0 0,20-16 0 0 0,49-39 4 0 0,217-168-26 0 0,-123 59 180 0 0,-129 121-70 0 0,-30 22 1915 0 0,-37 34-1292 0 0,-1 2-436 0 0,1 0-1 0 0,-1 1 1 0 0,-14 8-1 0 0,-22 9-107 0 0,10-9-112 0 0,-28 9 0 0 0,-99 46 1 0 0,146-57-5 0 0,1 1-1 0 0,-1 0 1 0 0,2 2 0 0 0,0 0-1 0 0,1 1 1 0 0,0 1 0 0 0,1 1 0 0 0,-24 30-1 0 0,-89 146 1 0 0,130-193 0 0 0,-1 1 0 0 0,-1 1-1 0 0,1-1 1 0 0,0 1-1 0 0,0 0 1 0 0,1-1-1 0 0,-1 1 0 0 0,0 0 1 0 0,0 0-1 0 0,1-1 1 0 0,-1 1-1 0 0,1 0 0 0 0,0 0 1 0 0,-1 0-1 0 0,1 0 1 0 0,0-1-1 0 0,0 1 1 0 0,0 0-1 0 0,0 0 0 0 0,1 0 1 0 0,-1 2-1 0 0,1-4-4 0 0,-1 1-1 0 0,1 0 0 0 0,-1-1 0 0 0,1 1 1 0 0,-1-1-1 0 0,1 1 0 0 0,0-1 1 0 0,-1 1-1 0 0,1-1 0 0 0,0 1 1 0 0,-1-1-1 0 0,1 1 0 0 0,0-1 0 0 0,-1 0 1 0 0,1 1-1 0 0,0-1 0 0 0,0 0 1 0 0,-1 0-1 0 0,1 0 0 0 0,0 0 0 0 0,0 1 1 0 0,0-1-1 0 0,-1 0 0 0 0,1 0 1 0 0,0-1-1 0 0,0 1 0 0 0,0 0 1 0 0,-1 0-1 0 0,1 0 0 0 0,0 0 0 0 0,1-1 1 0 0,23-8-163 0 0,-12-1 129 0 0,-1-1 1 0 0,1 0 0 0 0,-2-1-1 0 0,0 0 1 0 0,0-1 0 0 0,-1 0 0 0 0,-1 0-1 0 0,12-23 1 0 0,13-16 25 0 0,-16 30-4 0 0,0 2-1 0 0,1 0 0 0 0,1 1 1 0 0,44-32-1 0 0,-29 24 106 0 0,-84 56-18 0 0,38-24-71 0 0,1 1-1 0 0,-1 0 1 0 0,-14 11-1 0 0,4 5-8 0 0,0 0 0 0 0,1 1 0 0 0,-27 42 0 0 0,23-32-18 0 0,-32 37 0 0 0,47-60 22 0 0,-1-1 0 0 0,0 0 1 0 0,0 0-1 0 0,-1-1 1 0 0,-1 0-1 0 0,1-1 1 0 0,-21 9-1 0 0,-67 20-29 0 0,69-27 24 0 0,1 2-1 0 0,0 0 1 0 0,0 2 0 0 0,-28 18-1 0 0,49-25-11 0 0,0-1 0 0 0,1 1 0 0 0,-1 1 0 0 0,1-1-1 0 0,1 1 1 0 0,-1 0 0 0 0,1 1 0 0 0,1-1 0 0 0,-1 1-1 0 0,1 1 1 0 0,1-1 0 0 0,-1 1 0 0 0,1-1-1 0 0,1 1 1 0 0,0 0 0 0 0,0 1 0 0 0,-2 15 0 0 0,3-16-68 0 0,1 0 1 0 0,0 0 0 0 0,1 0 0 0 0,0 0 0 0 0,0 0 0 0 0,3 16-1 0 0,-2-23 49 0 0,-1 0 0 0 0,1 0 0 0 0,-1 0-1 0 0,1 0 1 0 0,0 0 0 0 0,0-1 0 0 0,0 1-1 0 0,0 0 1 0 0,0 0 0 0 0,0-1 0 0 0,0 1-1 0 0,0 0 1 0 0,1-1 0 0 0,-1 1 0 0 0,1-1-1 0 0,-1 0 1 0 0,1 1 0 0 0,-1-1 0 0 0,1 0 0 0 0,0 0-1 0 0,0 0 1 0 0,-1 0 0 0 0,1-1 0 0 0,0 1-1 0 0,0 0 1 0 0,0-1 0 0 0,0 1 0 0 0,0-1-1 0 0,0 0 1 0 0,0 1 0 0 0,0-1 0 0 0,0 0-1 0 0,0 0 1 0 0,0 0 0 0 0,3-1 0 0 0,30-7-689 0 0,10-8-120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8:48:14.489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1645 17 6911 0 0,'0'0'528'0'0,"-13"-4"-320"0"0,-1 0 61 0 0,0 1 0 0 0,0 1 0 0 0,0 0 0 0 0,0 1 0 0 0,-1 1 0 0 0,1 0-1 0 0,-20 3 1 0 0,-99 22-383 0 0,113-20 137 0 0,3-2-30 0 0,0 1 0 0 0,1 1-1 0 0,0 1 1 0 0,0 0 0 0 0,0 1 0 0 0,1 1-1 0 0,0 0 1 0 0,0 1 0 0 0,1 0-1 0 0,0 2 1 0 0,1-1 0 0 0,0 2 0 0 0,1 0-1 0 0,0 0 1 0 0,1 1 0 0 0,-18 27-1 0 0,17-22 8 0 0,-69 95 0 0 0,68-99 0 0 0,0 0 0 0 0,0-1 0 0 0,-1-1 0 0 0,-1 0 0 0 0,-24 15 0 0 0,-120 55 0 0 0,111-61 0 0 0,2 2 0 0 0,-83 57 0 0 0,-177 181 64 0 0,288-244-64 0 0,-11 10 0 0 0,0 1 0 0 0,1 1 0 0 0,2 1 0 0 0,-35 54 0 0 0,56-74-13 0 0,5 0-2698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8:48:14.490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1472 24 5527 0 0,'-16'-13'584'0'0,"14"12"-379"0"0,-1-1 1 0 0,1 1-1 0 0,-1 0 0 0 0,0 0 0 0 0,0 0 0 0 0,1 0 0 0 0,-1 1 0 0 0,0-1 0 0 0,0 1 0 0 0,0-1 0 0 0,0 1 0 0 0,0 0 1 0 0,0 0-1 0 0,1 0 0 0 0,-1 1 0 0 0,0-1 0 0 0,0 1 0 0 0,0 0 0 0 0,0-1 0 0 0,1 1 0 0 0,-1 0 0 0 0,0 1 0 0 0,1-1 1 0 0,-1 0-1 0 0,-3 4 0 0 0,-5 3-99 0 0,0 1 0 0 0,0 1 0 0 0,1 0 0 0 0,-11 13 0 0 0,1-1-41 0 0,-21 15-78 0 0,-1-3 0 0 0,-1-1 0 0 0,-2-2 0 0 0,-55 27-1 0 0,-39 28-144 0 0,132-81 150 0 0,-38 26-62 0 0,-2-2 1 0 0,-60 28 0 0 0,53-34 70 0 0,-108 52-3 0 0,139-61 5 0 0,0 0-1 0 0,1 1 0 0 0,0 1 1 0 0,-32 32-1 0 0,20-10 26 0 0,-47 68 0 0 0,58-73-45 0 0,-1-1 1 0 0,-2 0-1 0 0,-53 49 0 0 0,71-75 17 0 0,1 1 0 0 0,0 0 0 0 0,0 0 0 0 0,1 0 0 0 0,-10 13 0 0 0,16-19-1 0 0,0 0-1 0 0,-1-1 0 0 0,1 1 1 0 0,0 0-1 0 0,0 0 0 0 0,-1 0 0 0 0,1 0 1 0 0,0 0-1 0 0,0 0 0 0 0,0 0 1 0 0,0 0-1 0 0,0-1 0 0 0,0 1 1 0 0,0 0-1 0 0,1 0 0 0 0,-1 0 0 0 0,0 0 1 0 0,0 0-1 0 0,1 0 0 0 0,-1 0 1 0 0,0-1-1 0 0,1 1 0 0 0,-1 0 1 0 0,1 0-1 0 0,-1 0 0 0 0,1-1 0 0 0,0 1 1 0 0,-1 0-1 0 0,1-1 0 0 0,0 1 1 0 0,-1-1-1 0 0,1 1 0 0 0,0 0 1 0 0,0-1-1 0 0,-1 0 0 0 0,1 1 0 0 0,0-1 1 0 0,0 1-1 0 0,0-1 0 0 0,0 0 1 0 0,0 0-1 0 0,0 1 0 0 0,0-1 1 0 0,1 0-39 0 0,4 3-321 0 0,1-1 1 0 0,-1 1-1 0 0,1-2 1 0 0,13 3-1 0 0,-3-3-3186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8:48:14.491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1130 27 8287 0 0,'-9'-4'139'0'0,"0"0"0"0"0,0 0 0 0 0,-1 1 0 0 0,1 0 1 0 0,-1 1-1 0 0,0 0 0 0 0,1 0 0 0 0,-1 1 0 0 0,0 0 0 0 0,0 1 0 0 0,0 0 0 0 0,0 1 0 0 0,0 0 0 0 0,1 0 0 0 0,-1 1 0 0 0,0 0 0 0 0,-15 6 0 0 0,5-1-188 0 0,-1 1 0 0 0,2 1 0 0 0,-1 1 1 0 0,1 1-1 0 0,0 0 0 0 0,1 1 0 0 0,-18 17 0 0 0,10-3 64 0 0,1 2 0 0 0,1 0 0 0 0,1 2 0 0 0,2 1-1 0 0,-19 34 1 0 0,-48 68 168 0 0,75-116-233 0 0,-1-1-1 0 0,-1 0 0 0 0,0-1 1 0 0,-2 0-1 0 0,-25 18 0 0 0,41-33 51 0 0,-62 42-14 0 0,-86 73 0 0 0,130-98 20 0 0,2 1 0 0 0,0 0 0 0 0,1 2 0 0 0,0 0-1 0 0,2 0 1 0 0,0 2 0 0 0,2-1 0 0 0,-16 36-1 0 0,22-41-4 0 0,0-3-3 0 0,0 1 1 0 0,2 0-1 0 0,-1 0 1 0 0,2 0-1 0 0,0 0 0 0 0,0 0 1 0 0,0 24-1 0 0,3-38-17 0 0,0 0 0 0 0,0 0 0 0 0,0 1-1 0 0,0-1 1 0 0,0 0 0 0 0,1 1 0 0 0,-1-1 0 0 0,0 0-1 0 0,0 0 1 0 0,0 1 0 0 0,0-1 0 0 0,0 0 0 0 0,1 0-1 0 0,-1 1 1 0 0,0-1 0 0 0,0 0 0 0 0,0 0-1 0 0,1 1 1 0 0,-1-1 0 0 0,0 0 0 0 0,0 0 0 0 0,1 0-1 0 0,-1 0 1 0 0,0 1 0 0 0,1-1 0 0 0,-1 0 0 0 0,0 0-1 0 0,0 0 1 0 0,1 0 0 0 0,-1 0 0 0 0,0 0-1 0 0,1 0 1 0 0,-1 0 0 0 0,0 0 0 0 0,1 0 0 0 0,-1 0-1 0 0,0 0 1 0 0,0 0 0 0 0,1 0 0 0 0,10-3-988 0 0,-11 3 990 0 0,13-5-3139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8:48:14.492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698 17 4607 0 0,'0'0'208'0'0,"-22"-15"2930"0"0,17 14-2980 0 0,0 1 1 0 0,0 0 0 0 0,0 0 0 0 0,0 0-1 0 0,-1 0 1 0 0,1 1 0 0 0,0 0 0 0 0,0 0-1 0 0,0 1 1 0 0,0-1 0 0 0,0 1 0 0 0,1 0-1 0 0,-1 0 1 0 0,-4 3 0 0 0,-14 5-24 0 0,-41 11-128 0 0,17-5-5 0 0,-71 33 0 0 0,103-41-2 0 0,1 0 0 0 0,0 1 0 0 0,0 1 0 0 0,1 0 0 0 0,0 1 0 0 0,1 0-1 0 0,0 1 1 0 0,-18 23 0 0 0,1 10-34 0 0,2 1 1 0 0,-41 99-1 0 0,14-26-1 0 0,46-102 39 0 0,1 2-1 0 0,-7 20 1 0 0,14-24-1430 0 0,3-13 61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8:48:14.493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770 6 9671 0 0,'-5'-1'47'0'0,"1"0"-1"0"0,-1 0 0 0 0,0 0 0 0 0,0 0 1 0 0,0 1-1 0 0,1 0 0 0 0,-1 0 0 0 0,0 1 0 0 0,0-1 1 0 0,0 1-1 0 0,0 0 0 0 0,1 0 0 0 0,-1 0 1 0 0,0 1-1 0 0,1 0 0 0 0,-1 0 0 0 0,1 0 1 0 0,0 0-1 0 0,0 1 0 0 0,0 0 0 0 0,0-1 1 0 0,0 1-1 0 0,0 1 0 0 0,1-1 0 0 0,-1 1 0 0 0,1-1 1 0 0,0 1-1 0 0,0 0 0 0 0,1 0 0 0 0,-1 0 1 0 0,1 1-1 0 0,0-1 0 0 0,-3 7 0 0 0,-9 25-117 0 0,-11 39 0 0 0,14-37 22 0 0,-19 44-1 0 0,24-71 37 0 0,1 0-1 0 0,-1-1 0 0 0,-1 0 1 0 0,0 0-1 0 0,0 0 0 0 0,-1 0 1 0 0,0-1-1 0 0,-12 10 0 0 0,-7 0 4 0 0,0 0-1 0 0,-2-2 0 0 0,-41 19 1 0 0,35-18-6 0 0,-53 34 0 0 0,76-43 15 0 0,1-1-1 0 0,0 2 0 0 0,1 0 1 0 0,0 0-1 0 0,1 1 1 0 0,0 0-1 0 0,0 0 1 0 0,-8 16-1 0 0,4-1 3 0 0,1 0 0 0 0,1 1 0 0 0,1 1 0 0 0,-7 33-1 0 0,-14 115-20 0 0,31-173-34 0 0,-1 0 0 0 0,1 0 0 0 0,-1 0 0 0 0,1 0 0 0 0,0 0-1 0 0,0 0 1 0 0,0 0 0 0 0,1 0 0 0 0,-1 0 0 0 0,1 0 0 0 0,0 0 0 0 0,2 5-1 0 0,1-2-257 0 0</inkml:trace>
  <inkml:trace contextRef="#ctx0" brushRef="#br0" timeOffset="1">1049 107 7687 0 0,'-3'-3'50'0'0,"0"-1"0"0"0,0 1 0 0 0,0 0 0 0 0,0 0-1 0 0,-1 0 1 0 0,1 1 0 0 0,-1-1 0 0 0,0 1 0 0 0,0 0-1 0 0,0 0 1 0 0,0 0 0 0 0,0 0 0 0 0,0 1 0 0 0,0-1-1 0 0,0 1 1 0 0,-1 0 0 0 0,1 1 0 0 0,0-1 0 0 0,-1 1-1 0 0,1 0 1 0 0,-1 0 0 0 0,1 0 0 0 0,0 0 0 0 0,-6 2-1 0 0,0-1 89 0 0,0 1-1 0 0,0 0 0 0 0,0 1 0 0 0,0 0 1 0 0,0 0-1 0 0,0 1 0 0 0,1 1 0 0 0,0-1 0 0 0,-14 10 1 0 0,3 4-24 0 0,2 0 1 0 0,0 1-1 0 0,1 0 1 0 0,0 2-1 0 0,2 0 1 0 0,-21 37-1 0 0,-39 52-78 0 0,65-98-58 0 0,-1 0 1 0 0,0-1-1 0 0,-1 0 1 0 0,0 0-1 0 0,0-1 1 0 0,-22 12-1 0 0,-61 27 25 0 0,47-24-11 0 0,-46 30-1 0 0,78-44 1 0 0,1 0-1 0 0,0 1 0 0 0,1 1 1 0 0,0 0-1 0 0,1 1 0 0 0,-19 27 1 0 0,6 3 21 0 0,2 0 1 0 0,3 2 0 0 0,-24 68 0 0 0,11-27 29 0 0,27-66 82 0 0,6-20-280 0 0,1 0 1 0 0,0-1-1 0 0,0 1 0 0 0,-1 0 0 0 0,1 0 1 0 0,0 0-1 0 0,0-1 0 0 0,0 1 1 0 0,-1 0-1 0 0,1 0 0 0 0,0 0 1 0 0,0 0-1 0 0,1-1 0 0 0,-1 1 1 0 0,0 0-1 0 0,0 0 0 0 0,0 0 1 0 0,0-1-1 0 0,1 1 0 0 0,-1 0 0 0 0,0 0 1 0 0,1-1-1 0 0,0 2 0 0 0,5 1-3041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8:48:14.495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653 0 8607 0 0,'-3'1'396'0'0,"-24"4"-246"0"0,-1 1-1 0 0,2 2 1 0 0,-49 19-1 0 0,-76 46-292 0 0,126-60 148 0 0,1 1 38 0 0,1 0 0 0 0,0 2 0 0 0,1 0-1 0 0,-38 38 1 0 0,-69 90-2909 0 0,93-100-74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8:48:14.497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388 62 9671 0 0,'-25'-10'468'0'0,"-1"1"-1"0"0,0 1 0 0 0,-44-7 1 0 0,62 14-413 0 0,0 0 1 0 0,0 0-1 0 0,0 1 1 0 0,0 0 0 0 0,-1 1-1 0 0,1-1 1 0 0,0 2 0 0 0,0-1-1 0 0,0 1 1 0 0,1 0-1 0 0,-1 1 1 0 0,0 0 0 0 0,1 0-1 0 0,0 1 1 0 0,-1 0-1 0 0,-9 7 1 0 0,-78 71-303 0 0,101-82 336 0 0,1 1 1 0 0,0-2-1 0 0,0 1 0 0 0,-1-1 0 0 0,1 0 0 0 0,11-3 0 0 0,-1-1-69 0 0,1 0-1 0 0,1 1 0 0 0,-1 0 0 0 0,0 2 0 0 0,1 0 1 0 0,31 1-1 0 0,-48 1 110 0 0,-3 4-118 0 0,0 0-1 0 0,-1 0 1 0 0,0 0-1 0 0,1-1 1 0 0,-1 1-1 0 0,-1-1 1 0 0,1 1-1 0 0,0-1 1 0 0,-1 0-1 0 0,-4 5 1 0 0,-2 2 1 0 0,-20 34 89 0 0,2 1-1 0 0,-37 87 1 0 0,7-13 13 0 0,55-117-101 0 0,2-2-8 0 0,-1 0 0 0 0,1 1-1 0 0,-1 0 1 0 0,0-1-1 0 0,1 1 1 0 0,-1-1 0 0 0,1 1-1 0 0,0 0 1 0 0,-1-1-1 0 0,1 1 1 0 0,0 0 0 0 0,-1-1-1 0 0,1 1 1 0 0,0 0-1 0 0,0 0 1 0 0,-1-1 0 0 0,1 1-1 0 0,0 0 1 0 0,0 0-1 0 0,0-1 1 0 0,0 1 0 0 0,0 0-1 0 0,0 0 1 0 0,0 0-1 0 0,19-16 71 0 0,-6-2-64 0 0,-1 0 1 0 0,-1 0-1 0 0,-1-1 1 0 0,10-22-1 0 0,-10 18-12 0 0,1 0 0 0 0,22-30-1 0 0,-17 32 8 0 0,1 1 0 0 0,1 1 0 0 0,0 0 0 0 0,2 2-1 0 0,0 0 1 0 0,0 1 0 0 0,1 1 0 0 0,1 1 0 0 0,1 1-1 0 0,26-11 1 0 0,-108 45-13 0 0,29-12 47 0 0,0 1 0 0 0,1 2 0 0 0,0 1-1 0 0,-30 19 1 0 0,58-32-39 0 0,0 0 0 0 0,0 0 0 0 0,0 0 0 0 0,0 0 0 0 0,0-1-1 0 0,0 1 1 0 0,0 0 0 0 0,0-1 0 0 0,-1 1 0 0 0,1-1 0 0 0,0 0-1 0 0,0 1 1 0 0,0-1 0 0 0,-1 0 0 0 0,1 1 0 0 0,-3-1 0 0 0,4-1 0 0 0,0 1 0 0 0,-1-1 1 0 0,1 1-1 0 0,0-1 0 0 0,0 1 0 0 0,0-1 1 0 0,0 1-1 0 0,-1-1 0 0 0,1 1 0 0 0,0-1 1 0 0,0 1-1 0 0,0-1 0 0 0,0 1 0 0 0,0-1 1 0 0,0 1-1 0 0,0-1 0 0 0,0 1 0 0 0,1-1 1 0 0,-1 1-1 0 0,0-1 0 0 0,0 1 0 0 0,0-1 1 0 0,0 1-1 0 0,1-1 0 0 0,-1 1 1 0 0,1-1-1 0 0,2-6 2 0 0,0 0 0 0 0,1 0 0 0 0,0 0 0 0 0,7-8 0 0 0,-3 7-3 0 0,1 0 0 0 0,0 0 1 0 0,0 0-1 0 0,1 1 0 0 0,0 1 0 0 0,0 0 0 0 0,1 0 0 0 0,11-4 0 0 0,96-30-9 0 0,-20 8-81 0 0,-90 28 63 0 0,39-21 0 0 0,-41 22 15 0 0,-5 4 7 0 0,0-1 0 0 0,-1 1 0 0 0,1-1 0 0 0,0 1 0 0 0,0-1 0 0 0,-1 1 0 0 0,1-1 0 0 0,0 1 0 0 0,-1 0 0 0 0,1 0 0 0 0,0-1 0 0 0,-1 1 0 0 0,1 0 0 0 0,-1 0 0 0 0,1 0 0 0 0,-1 1 0 0 0,1-1 3 0 0,-1 1 0 0 0,0 0 1 0 0,0-1-1 0 0,0 1 0 0 0,0-1 0 0 0,0 1 0 0 0,0 0 1 0 0,0-1-1 0 0,0 1 0 0 0,-1-1 0 0 0,1 1 0 0 0,-1-1 1 0 0,1 1-1 0 0,-1-1 0 0 0,0 1 0 0 0,1-1 0 0 0,-1 1 1 0 0,0-1-1 0 0,0 0 0 0 0,0 1 0 0 0,0-1 0 0 0,0 0 1 0 0,0 0-1 0 0,0 0 0 0 0,-2 1 0 0 0,1 0 9 0 0,0 0 0 0 0,1-1-1 0 0,-1 1 1 0 0,0-1 0 0 0,0 0 0 0 0,0 0-1 0 0,0 1 1 0 0,0-1 0 0 0,0 0 0 0 0,0-1-1 0 0,0 1 1 0 0,0 0 0 0 0,-1-1 0 0 0,1 1-1 0 0,0-1 1 0 0,0 0 0 0 0,-1 1 0 0 0,1-1-1 0 0,0 0 1 0 0,0-1 0 0 0,-1 1-1 0 0,1 0 1 0 0,0-1 0 0 0,0 1 0 0 0,-5-2-1 0 0,5 1 9 0 0,-48-17 219 0 0,40 13-195 0 0,1 1 0 0 0,-1 0 0 0 0,0 1 0 0 0,0 0-1 0 0,0 1 1 0 0,-1 0 0 0 0,1 1 0 0 0,-16-1 0 0 0,8 3-31 0 0,0 1 0 0 0,1 1 1 0 0,-1 0-1 0 0,1 1 0 0 0,0 1 1 0 0,0 1-1 0 0,-28 13 0 0 0,39-13-20 0 0,9 5-58 0 0,-1-8 44 0 0,-1-1 0 0 0,1 0 1 0 0,0 1-1 0 0,1-1 1 0 0,-1 0-1 0 0,0 0 1 0 0,1-1-1 0 0,-1 1 0 0 0,1 0 1 0 0,-1-1-1 0 0,1 1 1 0 0,0-1-1 0 0,0 0 1 0 0,5 1-1 0 0,46 10-761 0 0,-44-10 428 0 0,28 4-749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2T13:03:49.7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3218 38 5527 0 0,'3'-20'602'0'0,"0"13"2534"0"0,-4 4-1791 0 0,-2-3-37 0 0,-2 5 36 0 0,-4 3-861 0 0,1 1-1 0 0,-1 0 1 0 0,1 1 0 0 0,0 0 0 0 0,0 0-1 0 0,1 0 1 0 0,-1 1 0 0 0,1 1 0 0 0,0-1-1 0 0,-12 12 1 0 0,7-6-179 0 0,0-1 0 0 0,-21 12-1 0 0,-146 90 781 0 0,139-84-888 0 0,-72 43 247 0 0,96-62-384 0 0,-1-1 0 0 0,0-1 0 0 0,-1-1 0 0 0,0 0-1 0 0,-21 4 1 0 0,9-4-47 0 0,-173 39 230 0 0,176-37-211 0 0,1 2 0 0 0,1 0 0 0 0,0 2 0 0 0,0 0 0 0 0,-35 26 0 0 0,-140 95 47 0 0,-67 51 44 0 0,251-172-122 0 0,-1-1 0 0 0,0-1 0 0 0,0 0 0 0 0,-23 8 0 0 0,-76 23 0 0 0,-21 8 0 0 0,122-42 0 0 0,0 1 0 0 0,0 1 0 0 0,1 0 0 0 0,0 0 0 0 0,1 2 0 0 0,-21 20 0 0 0,-34 51 0 0 0,-2 3 0 0 0,61-76 0 0 0,-1 0 0 0 0,0 0 0 0 0,-1-1 0 0 0,0 0 0 0 0,0-1 0 0 0,-18 8 0 0 0,-68 24 0 0 0,65-28 0 0 0,1 1 0 0 0,-55 31 0 0 0,46-15 31 0 0,1 1 0 0 0,-63 64 0 0 0,11-10 4 0 0,-55 29 18 0 0,110-87-56 0 0,-88 69 81 0 0,36-14-78 0 0,54-56 0 0 0,10-3 0 0 0,18-15 0 0 0,2 1 0 0 0,0 0 11 0 0,3-5 31 0 0,-3 3-20 0 0,0 3 20 0 0,0-1-31 0 0,1 2-11 0 0,0 0 0 0 0,3-8-194 0 0,-1 1 0 0 0,0-1 0 0 0,1 1 0 0 0,-1 0 0 0 0,1-1 0 0 0,0 1 0 0 0,0 0-1 0 0,-1-1 1 0 0,1 1 0 0 0,0 0 0 0 0,1 0 0 0 0,-1-1 0 0 0,0 1 0 0 0,0 0 0 0 0,1-1 0 0 0,-1 1 0 0 0,1 0 0 0 0,-1-1-1 0 0,1 1 1 0 0,0-1 0 0 0,0 1 0 0 0,-1-1 0 0 0,3 3 0 0 0,0 1-1560 0 0,8 11-5194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1:42:23.8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1855 167 8431 0 0,'0'0'766'0'0,"-2"-1"-628"0"0,1 0-136 0 0,0 0-1 0 0,-1 0 1 0 0,1 0-1 0 0,0 0 0 0 0,0-1 1 0 0,0 1-1 0 0,1 0 0 0 0,-1 0 1 0 0,0 0-1 0 0,0-1 1 0 0,0 1-1 0 0,1-1 0 0 0,-1 1 1 0 0,1 0-1 0 0,-1-1 0 0 0,1-1 1 0 0,-7-34 430 0 0,-1-3 531 0 0,6 36-842 0 0,0 0 1 0 0,0 1-1 0 0,0-1 1 0 0,0 0-1 0 0,-1 1 1 0 0,1 0-1 0 0,-1-1 1 0 0,0 1-1 0 0,0 0 1 0 0,0 0-1 0 0,0 1 1 0 0,0-1-1 0 0,-1 1 1 0 0,0-1-1 0 0,1 1 1 0 0,-1 0-1 0 0,0 0 1 0 0,0 1-1 0 0,0-1 1 0 0,-7-1-1 0 0,2 1 70 0 0,0 1 0 0 0,-1 0 0 0 0,1 0 0 0 0,-1 1 0 0 0,0 0 0 0 0,1 1-1 0 0,-1 0 1 0 0,-11 2 0 0 0,-27 7 186 0 0,-253 61 1800 0 0,251-56-1672 0 0,0 3 1 0 0,1 1 0 0 0,-86 49-1 0 0,-115 94 782 0 0,134-84-717 0 0,58-38-211 0 0,1 2 0 0 0,-74 73-1 0 0,94-77-199 0 0,2 1 0 0 0,2 1-1 0 0,-57 89 1 0 0,53-68-16 0 0,14-25 62 0 0,-35 74-1 0 0,39-64-101 0 0,2 0-1 0 0,2 2 0 0 0,2 0 1 0 0,-9 68-1 0 0,14-27-54 0 0,4 1 0 0 0,4 0 0 0 0,14 103 0 0 0,-6-142-16 0 0,2-1 0 0 0,2 0 0 0 0,2-1 0 0 0,2-1 0 0 0,28 59 0 0 0,11 23-32 0 0,-30-66 0 0 0,2 0 0 0 0,4-2 0 0 0,48 74 0 0 0,-49-94 39 0 0,2-2-1 0 0,2-1 0 0 0,1-1 1 0 0,63 50-1 0 0,-46-44-38 0 0,-2 2 0 0 0,-2 2 0 0 0,-2 2 0 0 0,43 63 0 0 0,-56-68 52 0 0,3-2 1 0 0,50 49-1 0 0,-62-70-23 0 0,1 0 1 0 0,1-2-1 0 0,1-1 1 0 0,1-2-1 0 0,37 19 0 0 0,274 100 52 0 0,-220-92-24 0 0,-89-34 3 0 0,2 0 0 0 0,-1-2-1 0 0,1-2 1 0 0,46 4 0 0 0,131-7 53 0 0,-95-4-55 0 0,104-5 2 0 0,-177 2-42 0 0,-1-1 1 0 0,0-3-1 0 0,52-15 1 0 0,-62 12 26 0 0,-1-1 0 0 0,0-1 0 0 0,34-23 0 0 0,76-59 28 0 0,139-126 71 0 0,-235 188 39 0 0,-1-1 1 0 0,-1-3-1 0 0,63-74 0 0 0,-81 81-167 0 0,-7 12-1 0 0,-1-1-1 0 0,-1-1 0 0 0,-1 0 0 0 0,-1-1 1 0 0,15-32-1 0 0,-1-23 9 0 0,-4-2 0 0 0,-3 0 1 0 0,14-126-1 0 0,-15 76-49 0 0,-5 50 301 0 0,3-121 0 0 0,-15 103 19 0 0,-2-96-224 0 0,-9 69-43 0 0,-32-158-1 0 0,31 239-92 0 0,-3 2 0 0 0,-1 0-1 0 0,-2 1 1 0 0,-23-41-1 0 0,12 32 232 0 0,-3 0 0 0 0,-46-56 0 0 0,-82-77-203 0 0,153 175 51 0 0,-27-31 29 0 0,-3 2-1 0 0,0 1 1 0 0,-3 2 0 0 0,-44-29 0 0 0,-6-3-42 0 0,14 8 0 0 0,43 33 0 0 0,-57-47 0 0 0,42 39 0 0 0,-1 4 0 0 0,9 3-85 0 0,0 2-1 0 0,-78-30 1 0 0,-45 3 260 0 0,85 35-105 0 0,40 8-37 0 0,-42-12 1 0 0,9-9-34 0 0,68 27 0 0 0,0-1 0 0 0,0 1 0 0 0,1-1 0 0 0,-1 1 0 0 0,0-1 0 0 0,1 0 0 0 0,-1 1 0 0 0,0-1 0 0 0,1 0 0 0 0,-1 0 0 0 0,-1-2 0 0 0,1 2 0 0 0,1 0 0 0 0,0 1 0 0 0,0-1 0 0 0,0 1 0 0 0,-1-1 0 0 0,1 1 0 0 0,0 0 0 0 0,-1-1 0 0 0,1 1 0 0 0,0 0 0 0 0,-1 0 0 0 0,1 0 0 0 0,0 0 0 0 0,-1 0 0 0 0,-1 1 0 0 0,-8-3 0 0 0,-24-1 0 0 0,19 5 0 0 0,12-2-24 0 0,-1 1 0 0 0,1 0 0 0 0,0 0-1 0 0,0 0 1 0 0,-1 0 0 0 0,1 1 0 0 0,-7 3 0 0 0,6-1-22 0 0,4-3-65 0 0,-1 1 0 0 0,1-1 0 0 0,0 1 0 0 0,-1-1-1 0 0,1 1 1 0 0,0 0 0 0 0,1 0 0 0 0,-1 0 0 0 0,0-1-1 0 0,0 1 1 0 0,1 0 0 0 0,-2 3 0 0 0,0 2-490 0 0,-2 4-1991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1:42:23.8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38 538 5063 0 0,'-20'1'496'0'0,"2"2"571"0"0,32-2 1289 0 0,30-1 1153 0 0,44-9-2637 0 0,45-5-225 0 0,-130 13-712 0 0,3-1 3 0 0,0-2 50 0 0,1 1 32 0 0,-5 2 402 0 0,3-7-106 0 0,-3 0-227 0 0,0 2-1 0 0,-2 3-9 0 0,0-2-7 0 0,-1 2 13 0 0,-2-5-15 0 0,0 1 0 0 0,0 0 0 0 0,-1 0 0 0 0,0 0 1 0 0,-6-7-1 0 0,-7-15 42 0 0,0-12 134 0 0,2 0-1 0 0,-12-57 0 0 0,20 71-167 0 0,5 23-71 0 0,1 1-7 0 0,0-1-1 0 0,0 1 0 0 0,0 0 1 0 0,1-1-1 0 0,-1 1 0 0 0,1-1 1 0 0,-1 1-1 0 0,1 0 0 0 0,0-1 1 0 0,0 1-1 0 0,1-1 0 0 0,-1 1 1 0 0,1-1-1 0 0,0 1 0 0 0,0 0 1 0 0,0-1-1 0 0,0 1 1 0 0,0 0-1 0 0,4-5 0 0 0,-1 2-43 0 0,0 1 1 0 0,0-1-1 0 0,1 1 0 0 0,0 0 0 0 0,0 0 0 0 0,0 1 0 0 0,1 0 1 0 0,-1-1-1 0 0,1 2 0 0 0,0-1 0 0 0,0 1 0 0 0,0 0 1 0 0,1 0-1 0 0,6-2 0 0 0,19-9-108 0 0,-19 8 164 0 0,1 1 0 0 0,0 0 0 0 0,0 0 0 0 0,0 2 0 0 0,0-1 0 0 0,1 2 0 0 0,0 0 0 0 0,-1 1 0 0 0,1 1 0 0 0,26 1 0 0 0,4 4 43 0 0,-1 2 0 0 0,54 16 0 0 0,-93-22-55 0 0,1 0 1 0 0,-1 1-1 0 0,0-1 1 0 0,0 1 0 0 0,0 0-1 0 0,0 1 1 0 0,0-1 0 0 0,0 1-1 0 0,0 0 1 0 0,-1 0 0 0 0,1 0 0 0 0,-1 1-1 0 0,0-1 1 0 0,0 1 0 0 0,-1 0-1 0 0,7 8 1 0 0,-5-4 42 0 0,-2 2-33 0 0,0-1 1 0 0,-3-4 1 0 0,1 0 1 0 0,-1 0 0 0 0,0 0-1 0 0,0 0 1 0 0,-1 0-1 0 0,0 0 1 0 0,0-1 0 0 0,0 1-1 0 0,0 0 1 0 0,-1 0-1 0 0,1-1 1 0 0,-1 1-1 0 0,-4 6 1 0 0,2-3 0 0 0,-8 23-6 0 0,-78 184 138 0 0,90-212-113 0 0,-22 25 0 0 0,17-19-32 0 0,0 0 0 0 0,0-1 0 0 0,0 0 0 0 0,2 0 0 0 0,0 1 0 0 0,0 0 0 0 0,1-1-10 0 0,2-7-50 0 0,0 1 55 0 0,1-1 1 0 0,-1 0-1 0 0,0-1 1 0 0,1 1-1 0 0,-1 0 1 0 0,1 0-1 0 0,-1 0 1 0 0,1 0-1 0 0,0 0 1 0 0,-1 0 0 0 0,1 0-1 0 0,0-1 1 0 0,0 1-1 0 0,-1 0 1 0 0,1-1-1 0 0,0 1 1 0 0,0-1-1 0 0,0 1 1 0 0,0-1-1 0 0,0 1 1 0 0,0-1 0 0 0,0 1-1 0 0,1-1 1 0 0,27 10 151 0 0,-24-9-273 0 0,5 2 116 0 0,8 2 39 0 0,0-1 0 0 0,0 0-1 0 0,0-1 1 0 0,0-1 0 0 0,0-1 0 0 0,1 0-1 0 0,22-3 1 0 0,-37 1-19 0 0,24-3 34 0 0,-24 4-17 0 0,0 0 1 0 0,0 0-1 0 0,0 0 1 0 0,0 0-1 0 0,0 1 0 0 0,0 0 1 0 0,5 1-1 0 0,5 0-4702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1:42:23.8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3218 38 5527 0 0,'3'-20'602'0'0,"0"13"2534"0"0,-4 4-1791 0 0,-2-3-37 0 0,-2 5 36 0 0,-4 3-861 0 0,1 1-1 0 0,-1 0 1 0 0,1 1 0 0 0,0 0 0 0 0,0 0-1 0 0,1 0 1 0 0,-1 1 0 0 0,1 1 0 0 0,0-1-1 0 0,-12 12 1 0 0,7-6-179 0 0,0-1 0 0 0,-21 12-1 0 0,-146 90 781 0 0,139-84-888 0 0,-72 43 247 0 0,96-62-384 0 0,-1-1 0 0 0,0-1 0 0 0,-1-1 0 0 0,0 0-1 0 0,-21 4 1 0 0,9-4-47 0 0,-173 39 230 0 0,176-37-211 0 0,1 2 0 0 0,1 0 0 0 0,0 2 0 0 0,0 0 0 0 0,-35 26 0 0 0,-140 95 47 0 0,-67 51 44 0 0,251-172-122 0 0,-1-1 0 0 0,0-1 0 0 0,0 0 0 0 0,-23 8 0 0 0,-76 23 0 0 0,-21 8 0 0 0,122-42 0 0 0,0 1 0 0 0,0 1 0 0 0,1 0 0 0 0,0 0 0 0 0,1 2 0 0 0,-21 20 0 0 0,-34 51 0 0 0,-2 3 0 0 0,61-76 0 0 0,-1 0 0 0 0,0 0 0 0 0,-1-1 0 0 0,0 0 0 0 0,0-1 0 0 0,-18 8 0 0 0,-68 24 0 0 0,65-28 0 0 0,1 1 0 0 0,-55 31 0 0 0,46-15 31 0 0,1 1 0 0 0,-63 64 0 0 0,11-10 4 0 0,-55 29 18 0 0,110-87-56 0 0,-88 69 81 0 0,36-14-78 0 0,54-56 0 0 0,10-3 0 0 0,18-15 0 0 0,2 1 0 0 0,0 0 11 0 0,3-5 31 0 0,-3 3-20 0 0,0 3 20 0 0,0-1-31 0 0,1 2-11 0 0,0 0 0 0 0,3-8-194 0 0,-1 1 0 0 0,0-1 0 0 0,1 1 0 0 0,-1 0 0 0 0,1-1 0 0 0,0 1 0 0 0,0 0-1 0 0,-1-1 1 0 0,1 1 0 0 0,0 0 0 0 0,1 0 0 0 0,-1-1 0 0 0,0 1 0 0 0,0 0 0 0 0,1-1 0 0 0,-1 1 0 0 0,1 0 0 0 0,-1-1-1 0 0,1 1 1 0 0,0-1 0 0 0,0 1 0 0 0,-1-1 0 0 0,3 3 0 0 0,0 1-1560 0 0,8 11-5194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1:42:23.8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3447 1 5063 0 0,'0'0'390'0'0,"-14"14"-178"0"0,10-10 31 0 0,3-3-176 0 0,-1 0 0 0 0,1 1-1 0 0,0-1 1 0 0,0 1-1 0 0,0-1 1 0 0,0 1-1 0 0,0-1 1 0 0,0 1-1 0 0,0 0 1 0 0,0-1-1 0 0,1 1 1 0 0,-1 0 0 0 0,1 0-1 0 0,-1 0 1 0 0,1-1-1 0 0,0 1 1 0 0,0 0-1 0 0,0 0 1 0 0,0 12 8454 0 0,28-25-6478 0 0,14 3-696 0 0,-27 4-1090 0 0,0 1 0 0 0,1 1-1 0 0,31-1 1 0 0,7 8-78 0 0,0 2-1 0 0,99 27 0 0 0,-147-33-177 0 0,227 41 355 0 0,-152-31-118 0 0,120 33 0 0 0,-143-29-213 0 0,2-3 0 0 0,119 9 0 0 0,-61-6 58 0 0,-77-8-47 0 0,1-2-1 0 0,84-1 0 0 0,-50-5-12 0 0,0 3 0 0 0,111 18 0 0 0,-97-9 36 0 0,96-4-59 0 0,201 51 0 0 0,-370-55 0 0 0,51 12 0 0 0,0 3 0 0 0,114 45 0 0 0,-167-55 0 0 0,1 1 0 0 0,-1 0 0 0 0,-1 1 0 0 0,0 1 0 0 0,19 18 0 0 0,56 69 0 0 0,-67-71 0 0 0,0-2 0 0 0,2 0 0 0 0,1-2 0 0 0,31 24 0 0 0,114 68 64 0 0,-158-105-58 0 0,0 0 0 0 0,-1 1-1 0 0,0 0 1 0 0,0 1 0 0 0,-2 0-1 0 0,1 1 1 0 0,12 22 0 0 0,-2 5 34 0 0,21 57 0 0 0,-17-38-38 0 0,-17-42 1 0 0,2 0 0 0 0,0-1 1 0 0,1 0-1 0 0,19 23 0 0 0,52 49 27 0 0,9 11-12 0 0,-62-57-6 0 0,-1 1 0 0 0,-2 1 0 0 0,19 48 0 0 0,13 22 4 0 0,-33-68 16 0 0,-1 2 0 0 0,-3 1 0 0 0,22 77 0 0 0,-31-87-6 0 0,1 0-1 0 0,3-1 1 0 0,1 0 0 0 0,36 61-1 0 0,-15-33 20 0 0,-2 2 1 0 0,43 122-1 0 0,-59-143-18 0 0,38 67 0 0 0,-37-79-9 0 0,-1 1 1 0 0,-2 1 0 0 0,17 56-1 0 0,9 93 36 0 0,4 17 217 0 0,-34-145-192 0 0,8 72-1 0 0,7 32 51 0 0,-19-128-49 0 0,14 31 0 0 0,-3-9-6 0 0,-5-6 2 0 0,12 78-1 0 0,-20-86-22 0 0,2-1 0 0 0,2 1 0 0 0,17 42 0 0 0,-24-75-53 0 0,17 33 0 0 0,0-4 0 0 0,23 65 0 0 0,-37-76 8 0 0,-1 1 0 0 0,-2 0 0 0 0,0 1 0 0 0,-2-1 0 0 0,-1 0 0 0 0,-2 1 0 0 0,-5 43 0 0 0,4-60 9 0 0,-1-1 0 0 0,0 0 1 0 0,-1 0-1 0 0,0 0 0 0 0,-1 0 0 0 0,0-1 0 0 0,0 0 0 0 0,-1 0 0 0 0,0 0 1 0 0,-1-1-1 0 0,0 0 0 0 0,-1 0 0 0 0,-16 15 0 0 0,21-21-17 0 0,-26 23 0 0 0,1 1 0 0 0,2 2 0 0 0,-30 40 0 0 0,-66 124 136 0 0,117-186-131 0 0,0 0-1 0 0,0 0 0 0 0,-1 0 1 0 0,0 0-1 0 0,0-1 1 0 0,-1 0-1 0 0,1 0 0 0 0,-1-1 1 0 0,0 0-1 0 0,-1 0 1 0 0,1 0-1 0 0,-1-1 1 0 0,0 0-1 0 0,0-1 0 0 0,-9 3 1 0 0,-76 27 36 0 0,27-14-32 0 0,-90 41-1 0 0,142-54-25 0 0,-155 53 145 0 0,167-58-126 0 0,-364 105 236 0 0,316-92-232 0 0,-1-3 1 0 0,-98 9-1 0 0,20-3-9 0 0,28 0 187 0 0,-186 8 0 0 0,120-19-66 0 0,76-2-133 0 0,-113-9 0 0 0,81-6 360 0 0,-223-24 143 0 0,172 18-619 0 0,-334 12 0 0 0,488 6 135 0 0,-166 13-83 0 0,-30-5 117 0 0,157-9-23 0 0,-380 1 284 0 0,123 8-621 0 0,243-6 305 0 0,-385 22 20 0 0,284-18 30 0 0,-98 10 11 0 0,-11-2-116 0 0,40-4 118 0 0,193-9 33 0 0,0-2 0 0 0,-88-11 1 0 0,12 0-229 0 0,-71 7 90 0 0,-39-1 186 0 0,58 0-273 0 0,-67-5 444 0 0,163 2-418 0 0,-74-11-66 0 0,136 14 221 0 0,0 0 0 0 0,0 0 0 0 0,0-2 0 0 0,1-1 0 0 0,-29-15 0 0 0,24 8-60 0 0,1 0 0 0 0,0-2 0 0 0,-35-33 0 0 0,45 37 4 0 0,0-1 0 0 0,1 0 0 0 0,1-1 0 0 0,0-1-1 0 0,1 0 1 0 0,-13-26 0 0 0,7 8 21 0 0,2-1 0 0 0,1-1 0 0 0,1 0 0 0 0,3 0 0 0 0,-8-50 0 0 0,16 71 0 0 0,-5-39 0 0 0,1-56 0 0 0,5 92 0 0 0,1 0 0 0 0,1 0 0 0 0,1 0 0 0 0,1 0 0 0 0,0 1 0 0 0,1-1 0 0 0,8-17 0 0 0,7-19 1 0 0,25-104 0 0 0,-19 57-16 0 0,-2 23-24 0 0,-13 49 101 0 0,-2-1 0 0 0,-1 0 0 0 0,-1-1 0 0 0,-1 0 0 0 0,1-46 0 0 0,-6-144-286 0 0,4 117 397 0 0,-1-22-101 0 0,-25-119-208 0 0,-26 25 443 0 0,45 201-364 0 0,1 1 0 0 0,2-36-1 0 0,1 9 70 0 0,3-180 52 0 0,-3 209-67 0 0,1-1-1 0 0,6-22 0 0 0,0 0 167 0 0,-6 19-154 0 0,-1-1 0 0 0,-1 0 0 0 0,-1 0 0 0 0,-1 0-1 0 0,-6-35 1 0 0,1-2-19 0 0,6 44 11 0 0,0 0 0 0 0,0 0 0 0 0,2 1 0 0 0,0-1 1 0 0,0 0-1 0 0,6-15 0 0 0,-1-1-113 0 0,4-29 0 0 0,-9 51 101 0 0,0-1 25 0 0,0 0 15 0 0,0-31 261 0 0,1 24-388 0 0,1 1 0 0 0,1 0-1 0 0,9-18 1 0 0,-5 9 94 0 0,-6 16 4 0 0,-1-1 0 0 0,-1 1 0 0 0,0 0 0 0 0,0-1 0 0 0,0 1 0 0 0,-1-1 0 0 0,0 1 0 0 0,-1-1 0 0 0,0 1 0 0 0,0-1 0 0 0,-5-14 0 0 0,-1-16 0 0 0,7 34-98 0 0,-1 1 0 0 0,1-1-1 0 0,0 1 1 0 0,1 0 0 0 0,-1-1 0 0 0,1 1-1 0 0,0 0 1 0 0,0 0 0 0 0,0-1 0 0 0,1 1-1 0 0,-1 0 1 0 0,1 0 0 0 0,0 0 0 0 0,0 1-1 0 0,1-1 1 0 0,-1 0 0 0 0,1 1 0 0 0,4-6-1 0 0,10-9-1778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1:42:23.8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100 516 5063 0 0,'-1'0'25'0'0,"-1"-1"-1"0"0,1 1 0 0 0,0-1 0 0 0,-1 0 0 0 0,1 1 0 0 0,0-1 0 0 0,0 0 0 0 0,0 0 0 0 0,0 1 0 0 0,0-1 1 0 0,0 0-1 0 0,0 0 0 0 0,0 0 0 0 0,0 0 0 0 0,0-1 0 0 0,0 1 0 0 0,0 0 0 0 0,1 0 0 0 0,-1 0 1 0 0,1-1-1 0 0,-1 1 0 0 0,1 0 0 0 0,-1-1 0 0 0,0-1 0 0 0,0-1 64 0 0,0 2 173 0 0,-1 0 0 0 0,1 1 0 0 0,-1-1-1 0 0,0 1 1 0 0,0-1 0 0 0,0 1 0 0 0,0 0 0 0 0,0-1 0 0 0,0 1-1 0 0,0 0 1 0 0,-3 0 0 0 0,-12-9 1492 0 0,-15-15 3173 0 0,128 30-4491 0 0,-28 0-122 0 0,-15-4-233 0 0,-49-2-54 0 0,24 0 76 0 0,-26 1 818 0 0,-7-22-328 0 0,0 11-528 0 0,2 0 0 0 0,0-1 0 0 0,0 1-1 0 0,1 0 1 0 0,0-1 0 0 0,1 0 0 0 0,0 1 0 0 0,1-1-1 0 0,0 0 1 0 0,1 1 0 0 0,2-13 0 0 0,5-11 179 0 0,1 0 0 0 0,18-42 1 0 0,-26 74-244 0 0,1-4-4 0 0,1 0 1 0 0,0 0-1 0 0,1 0 0 0 0,-1 0 0 0 0,1 1 0 0 0,0 0 0 0 0,1 0 1 0 0,0 0-1 0 0,0 0 0 0 0,0 1 0 0 0,1-1 0 0 0,-1 2 1 0 0,1-1-1 0 0,0 0 0 0 0,1 1 0 0 0,10-5 0 0 0,-8 5-2 0 0,0 1-1 0 0,0 1 1 0 0,0-1 0 0 0,0 1-1 0 0,1 1 1 0 0,-1 0 0 0 0,1 0-1 0 0,-1 1 1 0 0,1 0-1 0 0,-1 1 1 0 0,1 0 0 0 0,16 4-1 0 0,-16-4-3 0 0,-1 2-1 0 0,0-1 0 0 0,0 2 1 0 0,0-1-1 0 0,0 1 0 0 0,0 0 1 0 0,-1 1-1 0 0,1 0 0 0 0,-1 0 1 0 0,-1 1-1 0 0,1 0 0 0 0,-1 0 1 0 0,0 1-1 0 0,0 0 0 0 0,-1 0 1 0 0,0 1-1 0 0,0-1 0 0 0,-1 2 1 0 0,0-1-1 0 0,0 0 0 0 0,-1 1 1 0 0,0 0-1 0 0,5 18 0 0 0,-5-16-4 0 0,-1-1 1 0 0,0-1 1 0 0,-1 1-1 0 0,0 0 0 0 0,1 15 0 0 0,-3-22 14 0 0,0 1 0 0 0,-1-1 0 0 0,1 1 0 0 0,-1-1 0 0 0,1 0 0 0 0,-1 1 0 0 0,0-1 0 0 0,0 0 0 0 0,0 1 0 0 0,-3 3 0 0 0,4-6 0 0 0,-10 20-5 0 0,8-18-2 0 0,1-1 0 0 0,-1 1 0 0 0,1 0 0 0 0,0 0 0 0 0,0 0 0 0 0,0 0 0 0 0,0 0 0 0 0,1 0 0 0 0,-1 5 1 0 0,0-3-26 0 0,1-3 31 0 0,-1 1-1 0 0,1-1 0 0 0,0 1 0 0 0,0-1 1 0 0,0 1-1 0 0,0-1 0 0 0,1 1 1 0 0,-1-1-1 0 0,1 1 0 0 0,-1-1 1 0 0,1 1-1 0 0,2 3 0 0 0,-2 1 2 0 0,1 1 0 0 0,1-1 0 0 0,-1 1 0 0 0,1-1 0 0 0,1 0 0 0 0,-1 0 0 0 0,1 0 0 0 0,0 0 0 0 0,1-1 0 0 0,-1 0 0 0 0,1 0 0 0 0,8 7 0 0 0,-10-9 9 0 0,1-1 0 0 0,-1 0 0 0 0,1 0-1 0 0,0-1 1 0 0,0 1 0 0 0,0-1 0 0 0,0 0-1 0 0,0 0 1 0 0,1 0 0 0 0,-1 0 0 0 0,0-1-1 0 0,1 0 1 0 0,-1 0 0 0 0,1 0 0 0 0,0 0 0 0 0,-1-1-1 0 0,1 0 1 0 0,0 0 0 0 0,-1 0 0 0 0,7-1-1 0 0,0 0 50 0 0,40-1 323 0 0,0-2 1 0 0,0-3 0 0 0,84-22-1 0 0,-134 29-382 0 0,1-1 0 0 0,0 1 0 0 0,-1-1 0 0 0,1 1 0 0 0,0-1 0 0 0,-1 1 0 0 0,1 0 0 0 0,0 0 0 0 0,0-1 0 0 0,-1 1 0 0 0,1 1 0 0 0,2-1 0 0 0,2 1-1622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1:42:23.8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85 42 11375 0 0,'0'0'522'0'0,"-3"-11"168"0"0,3 10-651 0 0,0 0 0 0 0,-1 0 0 0 0,1 0 0 0 0,0 0 0 0 0,0 0-1 0 0,0 0 1 0 0,0 0 0 0 0,0 0 0 0 0,0 0 0 0 0,0 0 0 0 0,0 0-1 0 0,0 0 1 0 0,0 0 0 0 0,1 1 0 0 0,-1-1 0 0 0,0 0 0 0 0,1 0-1 0 0,-1 0 1 0 0,0 0 0 0 0,1 0 0 0 0,-1 0 0 0 0,1 1 0 0 0,0-1 0 0 0,-1 0-1 0 0,1 0 1 0 0,-1 1 0 0 0,1-1 0 0 0,0 0 0 0 0,0 1 0 0 0,-1-1-1 0 0,1 1 1 0 0,0-1 0 0 0,1 0 0 0 0,7 0 5748 0 0,-5 7-5573 0 0,-4-5-202 0 0,1-1 1 0 0,-1 0-1 0 0,0 1 1 0 0,1-1-1 0 0,-1 1 1 0 0,1-1-1 0 0,-1 0 1 0 0,0 1-1 0 0,1-1 1 0 0,-1 1-1 0 0,0-1 1 0 0,0 1-1 0 0,1-1 0 0 0,-1 1 1 0 0,0-1-1 0 0,0 1 1 0 0,0 0-1 0 0,0-1 1 0 0,0 1-1 0 0,0-1 1 0 0,0 2-1 0 0,0 7 11 0 0,0 1-1 0 0,-1-1 1 0 0,-1 0 0 0 0,0 0-1 0 0,0 1 1 0 0,0-1-1 0 0,-1 0 1 0 0,-1-1 0 0 0,0 1-1 0 0,0-1 1 0 0,-5 9-1 0 0,-16 39-250 0 0,-15 35-3983 0 0,26-54 2611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1:42:23.846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1107 109 2759 0 0,'-14'-6'4346'0'0,"9"7"-4074"0"0,-1 2 0 0 0,0-1 0 0 0,1 1 0 0 0,0-1 0 0 0,0 2 0 0 0,0-1 0 0 0,0 0-1 0 0,-8 9 1 0 0,-37 41-47 0 0,22-23-139 0 0,12-13-74 0 0,-29 30 14 0 0,-68 55 0 0 0,33-37-8 0 0,-55 41 50 0 0,111-90-57 0 0,-1-1-1 0 0,-1-1 1 0 0,-53 22-1 0 0,-59 8 20 0 0,67-22 3 0 0,-94 41 0 0 0,154-58-33 0 0,7-6 4 0 0,7-5 11 0 0,5-5 36 0 0,0 4-13 0 0,0 1 1 0 0,0 0-1 0 0,1 0 1 0 0,0 1-1 0 0,0 1 1 0 0,16-7 0 0 0,63-16 92 0 0,-58 18-100 0 0,-19 6-25 0 0,119-39 101 0 0,-109 34-158 0 0,-1-1 0 0 0,0-1 0 0 0,0-1 0 0 0,20-16 0 0 0,49-39 4 0 0,217-168-26 0 0,-123 59 180 0 0,-129 121-70 0 0,-30 22 1915 0 0,-37 34-1292 0 0,-1 2-436 0 0,1 0-1 0 0,-1 1 1 0 0,-14 8-1 0 0,-22 9-107 0 0,10-9-112 0 0,-28 9 0 0 0,-99 46 1 0 0,146-57-5 0 0,1 1-1 0 0,-1 0 1 0 0,2 2 0 0 0,0 0-1 0 0,1 1 1 0 0,0 1 0 0 0,1 1 0 0 0,-24 30-1 0 0,-89 146 1 0 0,130-193 0 0 0,-1 1 0 0 0,-1 1-1 0 0,1-1 1 0 0,0 1-1 0 0,0 0 1 0 0,1-1-1 0 0,-1 1 0 0 0,0 0 1 0 0,0 0-1 0 0,1-1 1 0 0,-1 1-1 0 0,1 0 0 0 0,0 0 1 0 0,-1 0-1 0 0,1 0 1 0 0,0-1-1 0 0,0 1 1 0 0,0 0-1 0 0,0 0 0 0 0,1 0 1 0 0,-1 2-1 0 0,1-4-4 0 0,-1 1-1 0 0,1 0 0 0 0,-1-1 0 0 0,1 1 1 0 0,-1-1-1 0 0,1 1 0 0 0,0-1 1 0 0,-1 1-1 0 0,1-1 0 0 0,0 1 1 0 0,-1-1-1 0 0,1 1 0 0 0,0-1 0 0 0,-1 0 1 0 0,1 1-1 0 0,0-1 0 0 0,0 0 1 0 0,-1 0-1 0 0,1 0 0 0 0,0 0 0 0 0,0 1 1 0 0,0-1-1 0 0,-1 0 0 0 0,1 0 1 0 0,0-1-1 0 0,0 1 0 0 0,0 0 1 0 0,-1 0-1 0 0,1 0 0 0 0,0 0 0 0 0,1-1 1 0 0,23-8-163 0 0,-12-1 129 0 0,-1-1 1 0 0,1 0 0 0 0,-2-1-1 0 0,0 0 1 0 0,0-1 0 0 0,-1 0 0 0 0,-1 0-1 0 0,12-23 1 0 0,13-16 25 0 0,-16 30-4 0 0,0 2-1 0 0,1 0 0 0 0,1 1 1 0 0,44-32-1 0 0,-29 24 106 0 0,-84 56-18 0 0,38-24-71 0 0,1 1-1 0 0,-1 0 1 0 0,-14 11-1 0 0,4 5-8 0 0,0 0 0 0 0,1 1 0 0 0,-27 42 0 0 0,23-32-18 0 0,-32 37 0 0 0,47-60 22 0 0,-1-1 0 0 0,0 0 1 0 0,0 0-1 0 0,-1-1 1 0 0,-1 0-1 0 0,1-1 1 0 0,-21 9-1 0 0,-67 20-29 0 0,69-27 24 0 0,1 2-1 0 0,0 0 1 0 0,0 2 0 0 0,-28 18-1 0 0,49-25-11 0 0,0-1 0 0 0,1 1 0 0 0,-1 1 0 0 0,1-1-1 0 0,1 1 1 0 0,-1 0 0 0 0,1 1 0 0 0,1-1 0 0 0,-1 1-1 0 0,1 1 1 0 0,1-1 0 0 0,-1 1 0 0 0,1-1-1 0 0,1 1 1 0 0,0 0 0 0 0,0 1 0 0 0,-2 15 0 0 0,3-16-68 0 0,1 0 1 0 0,0 0 0 0 0,1 0 0 0 0,0 0 0 0 0,0 0 0 0 0,3 16-1 0 0,-2-23 49 0 0,-1 0 0 0 0,1 0 0 0 0,-1 0-1 0 0,1 0 1 0 0,0 0 0 0 0,0-1 0 0 0,0 1-1 0 0,0 0 1 0 0,0 0 0 0 0,0-1 0 0 0,0 1-1 0 0,0 0 1 0 0,1-1 0 0 0,-1 1 0 0 0,1-1-1 0 0,-1 0 1 0 0,1 1 0 0 0,-1-1 0 0 0,1 0 0 0 0,0 0-1 0 0,0 0 1 0 0,-1 0 0 0 0,1-1 0 0 0,0 1-1 0 0,0 0 1 0 0,0-1 0 0 0,0 1 0 0 0,0-1-1 0 0,0 0 1 0 0,0 1 0 0 0,0-1 0 0 0,0 0-1 0 0,0 0 1 0 0,0 0 0 0 0,3-1 0 0 0,30-7-689 0 0,10-8-120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1:42:23.847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1645 17 6911 0 0,'0'0'528'0'0,"-13"-4"-320"0"0,-1 0 61 0 0,0 1 0 0 0,0 1 0 0 0,0 0 0 0 0,0 1 0 0 0,-1 1 0 0 0,1 0-1 0 0,-20 3 1 0 0,-99 22-383 0 0,113-20 137 0 0,3-2-30 0 0,0 1 0 0 0,1 1-1 0 0,0 1 1 0 0,0 0 0 0 0,0 1 0 0 0,1 1-1 0 0,0 0 1 0 0,0 1 0 0 0,1 0-1 0 0,0 2 1 0 0,1-1 0 0 0,0 2 0 0 0,1 0-1 0 0,0 0 1 0 0,1 1 0 0 0,-18 27-1 0 0,17-22 8 0 0,-69 95 0 0 0,68-99 0 0 0,0 0 0 0 0,0-1 0 0 0,-1-1 0 0 0,-1 0 0 0 0,-24 15 0 0 0,-120 55 0 0 0,111-61 0 0 0,2 2 0 0 0,-83 57 0 0 0,-177 181 64 0 0,288-244-64 0 0,-11 10 0 0 0,0 1 0 0 0,1 1 0 0 0,2 1 0 0 0,-35 54 0 0 0,56-74-13 0 0,5 0-2698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1:42:23.848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1472 24 5527 0 0,'-16'-13'584'0'0,"14"12"-379"0"0,-1-1 1 0 0,1 1-1 0 0,-1 0 0 0 0,0 0 0 0 0,0 0 0 0 0,1 0 0 0 0,-1 1 0 0 0,0-1 0 0 0,0 1 0 0 0,0-1 0 0 0,0 1 0 0 0,0 0 1 0 0,0 0-1 0 0,1 0 0 0 0,-1 1 0 0 0,0-1 0 0 0,0 1 0 0 0,0 0 0 0 0,0-1 0 0 0,1 1 0 0 0,-1 0 0 0 0,0 1 0 0 0,1-1 1 0 0,-1 0-1 0 0,-3 4 0 0 0,-5 3-99 0 0,0 1 0 0 0,0 1 0 0 0,1 0 0 0 0,-11 13 0 0 0,1-1-41 0 0,-21 15-78 0 0,-1-3 0 0 0,-1-1 0 0 0,-2-2 0 0 0,-55 27-1 0 0,-39 28-144 0 0,132-81 150 0 0,-38 26-62 0 0,-2-2 1 0 0,-60 28 0 0 0,53-34 70 0 0,-108 52-3 0 0,139-61 5 0 0,0 0-1 0 0,1 1 0 0 0,0 1 1 0 0,-32 32-1 0 0,20-10 26 0 0,-47 68 0 0 0,58-73-45 0 0,-1-1 1 0 0,-2 0-1 0 0,-53 49 0 0 0,71-75 17 0 0,1 1 0 0 0,0 0 0 0 0,0 0 0 0 0,1 0 0 0 0,-10 13 0 0 0,16-19-1 0 0,0 0-1 0 0,-1-1 0 0 0,1 1 1 0 0,0 0-1 0 0,0 0 0 0 0,-1 0 0 0 0,1 0 1 0 0,0 0-1 0 0,0 0 0 0 0,0 0 1 0 0,0 0-1 0 0,0-1 0 0 0,0 1 1 0 0,0 0-1 0 0,1 0 0 0 0,-1 0 0 0 0,0 0 1 0 0,0 0-1 0 0,1 0 0 0 0,-1 0 1 0 0,0-1-1 0 0,1 1 0 0 0,-1 0 1 0 0,1 0-1 0 0,-1 0 0 0 0,1-1 0 0 0,0 1 1 0 0,-1 0-1 0 0,1-1 0 0 0,0 1 1 0 0,-1-1-1 0 0,1 1 0 0 0,0 0 1 0 0,0-1-1 0 0,-1 0 0 0 0,1 1 0 0 0,0-1 1 0 0,0 1-1 0 0,0-1 0 0 0,0 0 1 0 0,0 0-1 0 0,0 1 0 0 0,0-1 1 0 0,1 0-39 0 0,4 3-321 0 0,1-1 1 0 0,-1 1-1 0 0,1-2 1 0 0,13 3-1 0 0,-3-3-3186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1:42:23.849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1130 27 8287 0 0,'-9'-4'139'0'0,"0"0"0"0"0,0 0 0 0 0,-1 1 0 0 0,1 0 1 0 0,-1 1-1 0 0,0 0 0 0 0,1 0 0 0 0,-1 1 0 0 0,0 0 0 0 0,0 1 0 0 0,0 0 0 0 0,0 1 0 0 0,0 0 0 0 0,1 0 0 0 0,-1 1 0 0 0,0 0 0 0 0,-15 6 0 0 0,5-1-188 0 0,-1 1 0 0 0,2 1 0 0 0,-1 1 1 0 0,1 1-1 0 0,0 0 0 0 0,1 1 0 0 0,-18 17 0 0 0,10-3 64 0 0,1 2 0 0 0,1 0 0 0 0,1 2 0 0 0,2 1-1 0 0,-19 34 1 0 0,-48 68 168 0 0,75-116-233 0 0,-1-1-1 0 0,-1 0 0 0 0,0-1 1 0 0,-2 0-1 0 0,-25 18 0 0 0,41-33 51 0 0,-62 42-14 0 0,-86 73 0 0 0,130-98 20 0 0,2 1 0 0 0,0 0 0 0 0,1 2 0 0 0,0 0-1 0 0,2 0 1 0 0,0 2 0 0 0,2-1 0 0 0,-16 36-1 0 0,22-41-4 0 0,0-3-3 0 0,0 1 1 0 0,2 0-1 0 0,-1 0 1 0 0,2 0-1 0 0,0 0 0 0 0,0 0 1 0 0,0 24-1 0 0,3-38-17 0 0,0 0 0 0 0,0 0 0 0 0,0 1-1 0 0,0-1 1 0 0,0 0 0 0 0,1 1 0 0 0,-1-1 0 0 0,0 0-1 0 0,0 0 1 0 0,0 1 0 0 0,0-1 0 0 0,0 0 0 0 0,1 0-1 0 0,-1 1 1 0 0,0-1 0 0 0,0 0 0 0 0,0 0-1 0 0,1 1 1 0 0,-1-1 0 0 0,0 0 0 0 0,0 0 0 0 0,1 0-1 0 0,-1 0 1 0 0,0 1 0 0 0,1-1 0 0 0,-1 0 0 0 0,0 0-1 0 0,0 0 1 0 0,1 0 0 0 0,-1 0 0 0 0,0 0-1 0 0,1 0 1 0 0,-1 0 0 0 0,0 0 0 0 0,1 0 0 0 0,-1 0-1 0 0,0 0 1 0 0,0 0 0 0 0,1 0 0 0 0,10-3-988 0 0,-11 3 990 0 0,13-5-3139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2T13:03:54.5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3447 1 5063 0 0,'0'0'390'0'0,"-14"14"-178"0"0,10-10 31 0 0,3-3-176 0 0,-1 0 0 0 0,1 1-1 0 0,0-1 1 0 0,0 1-1 0 0,0-1 1 0 0,0 1-1 0 0,0-1 1 0 0,0 1-1 0 0,0 0 1 0 0,0-1-1 0 0,1 1 1 0 0,-1 0 0 0 0,1 0-1 0 0,-1 0 1 0 0,1-1-1 0 0,0 1 1 0 0,0 0-1 0 0,0 0 1 0 0,0 12 8454 0 0,28-25-6478 0 0,14 3-696 0 0,-27 4-1090 0 0,0 1 0 0 0,1 1-1 0 0,31-1 1 0 0,7 8-78 0 0,0 2-1 0 0,99 27 0 0 0,-147-33-177 0 0,227 41 355 0 0,-152-31-118 0 0,120 33 0 0 0,-143-29-213 0 0,2-3 0 0 0,119 9 0 0 0,-61-6 58 0 0,-77-8-47 0 0,1-2-1 0 0,84-1 0 0 0,-50-5-12 0 0,0 3 0 0 0,111 18 0 0 0,-97-9 36 0 0,96-4-59 0 0,201 51 0 0 0,-370-55 0 0 0,51 12 0 0 0,0 3 0 0 0,114 45 0 0 0,-167-55 0 0 0,1 1 0 0 0,-1 0 0 0 0,-1 1 0 0 0,0 1 0 0 0,19 18 0 0 0,56 69 0 0 0,-67-71 0 0 0,0-2 0 0 0,2 0 0 0 0,1-2 0 0 0,31 24 0 0 0,114 68 64 0 0,-158-105-58 0 0,0 0 0 0 0,-1 1-1 0 0,0 0 1 0 0,0 1 0 0 0,-2 0-1 0 0,1 1 1 0 0,12 22 0 0 0,-2 5 34 0 0,21 57 0 0 0,-17-38-38 0 0,-17-42 1 0 0,2 0 0 0 0,0-1 1 0 0,1 0-1 0 0,19 23 0 0 0,52 49 27 0 0,9 11-12 0 0,-62-57-6 0 0,-1 1 0 0 0,-2 1 0 0 0,19 48 0 0 0,13 22 4 0 0,-33-68 16 0 0,-1 2 0 0 0,-3 1 0 0 0,22 77 0 0 0,-31-87-6 0 0,1 0-1 0 0,3-1 1 0 0,1 0 0 0 0,36 61-1 0 0,-15-33 20 0 0,-2 2 1 0 0,43 122-1 0 0,-59-143-18 0 0,38 67 0 0 0,-37-79-9 0 0,-1 1 1 0 0,-2 1 0 0 0,17 56-1 0 0,9 93 36 0 0,4 17 217 0 0,-34-145-192 0 0,8 72-1 0 0,7 32 51 0 0,-19-128-49 0 0,14 31 0 0 0,-3-9-6 0 0,-5-6 2 0 0,12 78-1 0 0,-20-86-22 0 0,2-1 0 0 0,2 1 0 0 0,17 42 0 0 0,-24-75-53 0 0,17 33 0 0 0,0-4 0 0 0,23 65 0 0 0,-37-76 8 0 0,-1 1 0 0 0,-2 0 0 0 0,0 1 0 0 0,-2-1 0 0 0,-1 0 0 0 0,-2 1 0 0 0,-5 43 0 0 0,4-60 9 0 0,-1-1 0 0 0,0 0 1 0 0,-1 0-1 0 0,0 0 0 0 0,-1 0 0 0 0,0-1 0 0 0,0 0 0 0 0,-1 0 0 0 0,0 0 1 0 0,-1-1-1 0 0,0 0 0 0 0,-1 0 0 0 0,-16 15 0 0 0,21-21-17 0 0,-26 23 0 0 0,1 1 0 0 0,2 2 0 0 0,-30 40 0 0 0,-66 124 136 0 0,117-186-131 0 0,0 0-1 0 0,0 0 0 0 0,-1 0 1 0 0,0 0-1 0 0,0-1 1 0 0,-1 0-1 0 0,1 0 0 0 0,-1-1 1 0 0,0 0-1 0 0,-1 0 1 0 0,1 0-1 0 0,-1-1 1 0 0,0 0-1 0 0,0-1 0 0 0,-9 3 1 0 0,-76 27 36 0 0,27-14-32 0 0,-90 41-1 0 0,142-54-25 0 0,-155 53 145 0 0,167-58-126 0 0,-364 105 236 0 0,316-92-232 0 0,-1-3 1 0 0,-98 9-1 0 0,20-3-9 0 0,28 0 187 0 0,-186 8 0 0 0,120-19-66 0 0,76-2-133 0 0,-113-9 0 0 0,81-6 360 0 0,-223-24 143 0 0,172 18-619 0 0,-334 12 0 0 0,488 6 135 0 0,-166 13-83 0 0,-30-5 117 0 0,157-9-23 0 0,-380 1 284 0 0,123 8-621 0 0,243-6 305 0 0,-385 22 20 0 0,284-18 30 0 0,-98 10 11 0 0,-11-2-116 0 0,40-4 118 0 0,193-9 33 0 0,0-2 0 0 0,-88-11 1 0 0,12 0-229 0 0,-71 7 90 0 0,-39-1 186 0 0,58 0-273 0 0,-67-5 444 0 0,163 2-418 0 0,-74-11-66 0 0,136 14 221 0 0,0 0 0 0 0,0 0 0 0 0,0-2 0 0 0,1-1 0 0 0,-29-15 0 0 0,24 8-60 0 0,1 0 0 0 0,0-2 0 0 0,-35-33 0 0 0,45 37 4 0 0,0-1 0 0 0,1 0 0 0 0,1-1 0 0 0,0-1-1 0 0,1 0 1 0 0,-13-26 0 0 0,7 8 21 0 0,2-1 0 0 0,1-1 0 0 0,1 0 0 0 0,3 0 0 0 0,-8-50 0 0 0,16 71 0 0 0,-5-39 0 0 0,1-56 0 0 0,5 92 0 0 0,1 0 0 0 0,1 0 0 0 0,1 0 0 0 0,1 0 0 0 0,0 1 0 0 0,1-1 0 0 0,8-17 0 0 0,7-19 1 0 0,25-104 0 0 0,-19 57-16 0 0,-2 23-24 0 0,-13 49 101 0 0,-2-1 0 0 0,-1 0 0 0 0,-1-1 0 0 0,-1 0 0 0 0,1-46 0 0 0,-6-144-286 0 0,4 117 397 0 0,-1-22-101 0 0,-25-119-208 0 0,-26 25 443 0 0,45 201-364 0 0,1 1 0 0 0,2-36-1 0 0,1 9 70 0 0,3-180 52 0 0,-3 209-67 0 0,1-1-1 0 0,6-22 0 0 0,0 0 167 0 0,-6 19-154 0 0,-1-1 0 0 0,-1 0 0 0 0,-1 0 0 0 0,-1 0-1 0 0,-6-35 1 0 0,1-2-19 0 0,6 44 11 0 0,0 0 0 0 0,0 0 0 0 0,2 1 0 0 0,0-1 1 0 0,0 0-1 0 0,6-15 0 0 0,-1-1-113 0 0,4-29 0 0 0,-9 51 101 0 0,0-1 25 0 0,0 0 15 0 0,0-31 261 0 0,1 24-388 0 0,1 1 0 0 0,1 0-1 0 0,9-18 1 0 0,-5 9 94 0 0,-6 16 4 0 0,-1-1 0 0 0,-1 1 0 0 0,0 0 0 0 0,0-1 0 0 0,0 1 0 0 0,-1-1 0 0 0,0 1 0 0 0,-1-1 0 0 0,0 1 0 0 0,0-1 0 0 0,-5-14 0 0 0,-1-16 0 0 0,7 34-98 0 0,-1 1 0 0 0,1-1-1 0 0,0 1 1 0 0,1 0 0 0 0,-1-1 0 0 0,1 1-1 0 0,0 0 1 0 0,0 0 0 0 0,0-1 0 0 0,1 1-1 0 0,-1 0 1 0 0,1 0 0 0 0,0 0 0 0 0,0 1-1 0 0,1-1 1 0 0,-1 0 0 0 0,1 1 0 0 0,4-6-1 0 0,10-9-1778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1:42:23.850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698 17 4607 0 0,'0'0'208'0'0,"-22"-15"2930"0"0,17 14-2980 0 0,0 1 1 0 0,0 0 0 0 0,0 0 0 0 0,0 0-1 0 0,-1 0 1 0 0,1 1 0 0 0,0 0 0 0 0,0 0-1 0 0,0 1 1 0 0,0-1 0 0 0,0 1 0 0 0,1 0-1 0 0,-1 0 1 0 0,-4 3 0 0 0,-14 5-24 0 0,-41 11-128 0 0,17-5-5 0 0,-71 33 0 0 0,103-41-2 0 0,1 0 0 0 0,0 1 0 0 0,0 1 0 0 0,1 0 0 0 0,0 1 0 0 0,1 0-1 0 0,0 1 1 0 0,-18 23 0 0 0,1 10-34 0 0,2 1 1 0 0,-41 99-1 0 0,14-26-1 0 0,46-102 39 0 0,1 2-1 0 0,-7 20 1 0 0,14-24-1430 0 0,3-13 61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1:42:23.851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770 6 9671 0 0,'-5'-1'47'0'0,"1"0"-1"0"0,-1 0 0 0 0,0 0 0 0 0,0 0 1 0 0,0 1-1 0 0,1 0 0 0 0,-1 0 0 0 0,0 1 0 0 0,0-1 1 0 0,0 1-1 0 0,0 0 0 0 0,1 0 0 0 0,-1 0 1 0 0,0 1-1 0 0,1 0 0 0 0,-1 0 0 0 0,1 0 1 0 0,0 0-1 0 0,0 1 0 0 0,0 0 0 0 0,0-1 1 0 0,0 1-1 0 0,0 1 0 0 0,1-1 0 0 0,-1 1 0 0 0,1-1 1 0 0,0 1-1 0 0,0 0 0 0 0,1 0 0 0 0,-1 0 1 0 0,1 1-1 0 0,0-1 0 0 0,-3 7 0 0 0,-9 25-117 0 0,-11 39 0 0 0,14-37 22 0 0,-19 44-1 0 0,24-71 37 0 0,1 0-1 0 0,-1-1 0 0 0,-1 0 1 0 0,0 0-1 0 0,0 0 0 0 0,-1 0 1 0 0,0-1-1 0 0,-12 10 0 0 0,-7 0 4 0 0,0 0-1 0 0,-2-2 0 0 0,-41 19 1 0 0,35-18-6 0 0,-53 34 0 0 0,76-43 15 0 0,1-1-1 0 0,0 2 0 0 0,1 0 1 0 0,0 0-1 0 0,1 1 1 0 0,0 0-1 0 0,0 0 1 0 0,-8 16-1 0 0,4-1 3 0 0,1 0 0 0 0,1 1 0 0 0,1 1 0 0 0,-7 33-1 0 0,-14 115-20 0 0,31-173-34 0 0,-1 0 0 0 0,1 0 0 0 0,-1 0 0 0 0,1 0 0 0 0,0 0-1 0 0,0 0 1 0 0,0 0 0 0 0,1 0 0 0 0,-1 0 0 0 0,1 0 0 0 0,0 0 0 0 0,2 5-1 0 0,1-2-257 0 0</inkml:trace>
  <inkml:trace contextRef="#ctx0" brushRef="#br0" timeOffset="1">1049 107 7687 0 0,'-3'-3'50'0'0,"0"-1"0"0"0,0 1 0 0 0,0 0 0 0 0,0 0-1 0 0,-1 0 1 0 0,1 1 0 0 0,-1-1 0 0 0,0 1 0 0 0,0 0-1 0 0,0 0 1 0 0,0 0 0 0 0,0 0 0 0 0,0 1 0 0 0,0-1-1 0 0,0 1 1 0 0,-1 0 0 0 0,1 1 0 0 0,0-1 0 0 0,-1 1-1 0 0,1 0 1 0 0,-1 0 0 0 0,1 0 0 0 0,0 0 0 0 0,-6 2-1 0 0,0-1 89 0 0,0 1-1 0 0,0 0 0 0 0,0 1 0 0 0,0 0 1 0 0,0 0-1 0 0,0 1 0 0 0,1 1 0 0 0,0-1 0 0 0,-14 10 1 0 0,3 4-24 0 0,2 0 1 0 0,0 1-1 0 0,1 0 1 0 0,0 2-1 0 0,2 0 1 0 0,-21 37-1 0 0,-39 52-78 0 0,65-98-58 0 0,-1 0 1 0 0,0-1-1 0 0,-1 0 1 0 0,0 0-1 0 0,0-1 1 0 0,-22 12-1 0 0,-61 27 25 0 0,47-24-11 0 0,-46 30-1 0 0,78-44 1 0 0,1 0-1 0 0,0 1 0 0 0,1 1 1 0 0,0 0-1 0 0,1 1 0 0 0,-19 27 1 0 0,6 3 21 0 0,2 0 1 0 0,3 2 0 0 0,-24 68 0 0 0,11-27 29 0 0,27-66 82 0 0,6-20-280 0 0,1 0 1 0 0,0-1-1 0 0,0 1 0 0 0,-1 0 0 0 0,1 0 1 0 0,0 0-1 0 0,0-1 0 0 0,0 1 1 0 0,-1 0-1 0 0,1 0 0 0 0,0 0 1 0 0,0 0-1 0 0,1-1 0 0 0,-1 1 1 0 0,0 0-1 0 0,0 0 0 0 0,0 0 1 0 0,0-1-1 0 0,1 1 0 0 0,-1 0 0 0 0,0 0 1 0 0,1-1-1 0 0,0 2 0 0 0,5 1-3041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1:42:23.853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653 0 8607 0 0,'-3'1'396'0'0,"-24"4"-246"0"0,-1 1-1 0 0,2 2 1 0 0,-49 19-1 0 0,-76 46-292 0 0,126-60 148 0 0,1 1 38 0 0,1 0 0 0 0,0 2 0 0 0,1 0-1 0 0,-38 38 1 0 0,-69 90-2909 0 0,93-100-74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1:42:23.854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388 62 9671 0 0,'-25'-10'468'0'0,"-1"1"-1"0"0,0 1 0 0 0,-44-7 1 0 0,62 14-413 0 0,0 0 1 0 0,0 0-1 0 0,0 1 1 0 0,0 0 0 0 0,-1 1-1 0 0,1-1 1 0 0,0 2 0 0 0,0-1-1 0 0,0 1 1 0 0,1 0-1 0 0,-1 1 1 0 0,0 0 0 0 0,1 0-1 0 0,0 1 1 0 0,-1 0-1 0 0,-9 7 1 0 0,-78 71-303 0 0,101-82 336 0 0,1 1 1 0 0,0-2-1 0 0,0 1 0 0 0,-1-1 0 0 0,1 0 0 0 0,11-3 0 0 0,-1-1-69 0 0,1 0-1 0 0,1 1 0 0 0,-1 0 0 0 0,0 2 0 0 0,1 0 1 0 0,31 1-1 0 0,-48 1 110 0 0,-3 4-118 0 0,0 0-1 0 0,-1 0 1 0 0,0 0-1 0 0,1-1 1 0 0,-1 1-1 0 0,-1-1 1 0 0,1 1-1 0 0,0-1 1 0 0,-1 0-1 0 0,-4 5 1 0 0,-2 2 1 0 0,-20 34 89 0 0,2 1-1 0 0,-37 87 1 0 0,7-13 13 0 0,55-117-101 0 0,2-2-8 0 0,-1 0 0 0 0,1 1-1 0 0,-1 0 1 0 0,0-1-1 0 0,1 1 1 0 0,-1-1 0 0 0,1 1-1 0 0,0 0 1 0 0,-1-1-1 0 0,1 1 1 0 0,0 0 0 0 0,-1-1-1 0 0,1 1 1 0 0,0 0-1 0 0,0 0 1 0 0,-1-1 0 0 0,1 1-1 0 0,0 0 1 0 0,0 0-1 0 0,0-1 1 0 0,0 1 0 0 0,0 0-1 0 0,0 0 1 0 0,0 0-1 0 0,19-16 71 0 0,-6-2-64 0 0,-1 0 1 0 0,-1 0-1 0 0,-1-1 1 0 0,10-22-1 0 0,-10 18-12 0 0,1 0 0 0 0,22-30-1 0 0,-17 32 8 0 0,1 1 0 0 0,1 1 0 0 0,0 0 0 0 0,2 2-1 0 0,0 0 1 0 0,0 1 0 0 0,1 1 0 0 0,1 1 0 0 0,1 1-1 0 0,26-11 1 0 0,-108 45-13 0 0,29-12 47 0 0,0 1 0 0 0,1 2 0 0 0,0 1-1 0 0,-30 19 1 0 0,58-32-39 0 0,0 0 0 0 0,0 0 0 0 0,0 0 0 0 0,0 0 0 0 0,0-1-1 0 0,0 1 1 0 0,0 0 0 0 0,0-1 0 0 0,-1 1 0 0 0,1-1 0 0 0,0 0-1 0 0,0 1 1 0 0,0-1 0 0 0,-1 0 0 0 0,1 1 0 0 0,-3-1 0 0 0,4-1 0 0 0,0 1 0 0 0,-1-1 1 0 0,1 1-1 0 0,0-1 0 0 0,0 1 0 0 0,0-1 1 0 0,0 1-1 0 0,-1-1 0 0 0,1 1 0 0 0,0-1 1 0 0,0 1-1 0 0,0-1 0 0 0,0 1 0 0 0,0-1 1 0 0,0 1-1 0 0,0-1 0 0 0,0 1 0 0 0,1-1 1 0 0,-1 1-1 0 0,0-1 0 0 0,0 1 0 0 0,0-1 1 0 0,0 1-1 0 0,1-1 0 0 0,-1 1 1 0 0,1-1-1 0 0,2-6 2 0 0,0 0 0 0 0,1 0 0 0 0,0 0 0 0 0,7-8 0 0 0,-3 7-3 0 0,1 0 0 0 0,0 0 1 0 0,0 0-1 0 0,1 1 0 0 0,0 1 0 0 0,0 0 0 0 0,1 0 0 0 0,11-4 0 0 0,96-30-9 0 0,-20 8-81 0 0,-90 28 63 0 0,39-21 0 0 0,-41 22 15 0 0,-5 4 7 0 0,0-1 0 0 0,-1 1 0 0 0,1-1 0 0 0,0 1 0 0 0,0-1 0 0 0,-1 1 0 0 0,1-1 0 0 0,0 1 0 0 0,-1 0 0 0 0,1 0 0 0 0,0-1 0 0 0,-1 1 0 0 0,1 0 0 0 0,-1 0 0 0 0,1 0 0 0 0,-1 1 0 0 0,1-1 3 0 0,-1 1 0 0 0,0 0 1 0 0,0-1-1 0 0,0 1 0 0 0,0-1 0 0 0,0 1 0 0 0,0 0 1 0 0,0-1-1 0 0,0 1 0 0 0,-1-1 0 0 0,1 1 0 0 0,-1-1 1 0 0,1 1-1 0 0,-1-1 0 0 0,0 1 0 0 0,1-1 0 0 0,-1 1 1 0 0,0-1-1 0 0,0 0 0 0 0,0 1 0 0 0,0-1 0 0 0,0 0 1 0 0,0 0-1 0 0,0 0 0 0 0,-2 1 0 0 0,1 0 9 0 0,0 0 0 0 0,1-1-1 0 0,-1 1 1 0 0,0-1 0 0 0,0 0 0 0 0,0 0-1 0 0,0 1 1 0 0,0-1 0 0 0,0 0 0 0 0,0-1-1 0 0,0 1 1 0 0,0 0 0 0 0,-1-1 0 0 0,1 1-1 0 0,0-1 1 0 0,0 0 0 0 0,-1 1 0 0 0,1-1-1 0 0,0 0 1 0 0,0-1 0 0 0,-1 1-1 0 0,1 0 1 0 0,0-1 0 0 0,0 1 0 0 0,-5-2-1 0 0,5 1 9 0 0,-48-17 219 0 0,40 13-195 0 0,1 1 0 0 0,-1 0 0 0 0,0 1 0 0 0,0 0-1 0 0,0 1 1 0 0,-1 0 0 0 0,1 1 0 0 0,-16-1 0 0 0,8 3-31 0 0,0 1 0 0 0,1 1 1 0 0,-1 0-1 0 0,1 1 0 0 0,0 1 1 0 0,0 1-1 0 0,-28 13 0 0 0,39-13-20 0 0,9 5-58 0 0,-1-8 44 0 0,-1-1 0 0 0,1 0 1 0 0,0 1-1 0 0,1-1 1 0 0,-1 0-1 0 0,0 0 1 0 0,1-1-1 0 0,-1 1 0 0 0,1 0 1 0 0,-1-1-1 0 0,1 1 1 0 0,0-1-1 0 0,0 0 1 0 0,5 1-1 0 0,46 10-761 0 0,-44-10 428 0 0,28 4-749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2:09:11.8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1855 167 8431 0 0,'0'0'766'0'0,"-2"-1"-628"0"0,1 0-136 0 0,0 0-1 0 0,-1 0 1 0 0,1 0-1 0 0,0 0 0 0 0,0-1 1 0 0,0 1-1 0 0,1 0 0 0 0,-1 0 1 0 0,0 0-1 0 0,0-1 1 0 0,0 1-1 0 0,1-1 0 0 0,-1 1 1 0 0,1 0-1 0 0,-1-1 0 0 0,1-1 1 0 0,-7-34 430 0 0,-1-3 531 0 0,6 36-842 0 0,0 0 1 0 0,0 1-1 0 0,0-1 1 0 0,0 0-1 0 0,-1 1 1 0 0,1 0-1 0 0,-1-1 1 0 0,0 1-1 0 0,0 0 1 0 0,0 0-1 0 0,0 1 1 0 0,0-1-1 0 0,-1 1 1 0 0,0-1-1 0 0,1 1 1 0 0,-1 0-1 0 0,0 0 1 0 0,0 1-1 0 0,0-1 1 0 0,-7-1-1 0 0,2 1 70 0 0,0 1 0 0 0,-1 0 0 0 0,1 0 0 0 0,-1 1 0 0 0,0 0 0 0 0,1 1-1 0 0,-1 0 1 0 0,-11 2 0 0 0,-27 7 186 0 0,-253 61 1800 0 0,251-56-1672 0 0,0 3 1 0 0,1 1 0 0 0,-86 49-1 0 0,-115 94 782 0 0,134-84-717 0 0,58-38-211 0 0,1 2 0 0 0,-74 73-1 0 0,94-77-199 0 0,2 1 0 0 0,2 1-1 0 0,-57 89 1 0 0,53-68-16 0 0,14-25 62 0 0,-35 74-1 0 0,39-64-101 0 0,2 0-1 0 0,2 2 0 0 0,2 0 1 0 0,-9 68-1 0 0,14-27-54 0 0,4 1 0 0 0,4 0 0 0 0,14 103 0 0 0,-6-142-16 0 0,2-1 0 0 0,2 0 0 0 0,2-1 0 0 0,2-1 0 0 0,28 59 0 0 0,11 23-32 0 0,-30-66 0 0 0,2 0 0 0 0,4-2 0 0 0,48 74 0 0 0,-49-94 39 0 0,2-2-1 0 0,2-1 0 0 0,1-1 1 0 0,63 50-1 0 0,-46-44-38 0 0,-2 2 0 0 0,-2 2 0 0 0,-2 2 0 0 0,43 63 0 0 0,-56-68 52 0 0,3-2 1 0 0,50 49-1 0 0,-62-70-23 0 0,1 0 1 0 0,1-2-1 0 0,1-1 1 0 0,1-2-1 0 0,37 19 0 0 0,274 100 52 0 0,-220-92-24 0 0,-89-34 3 0 0,2 0 0 0 0,-1-2-1 0 0,1-2 1 0 0,46 4 0 0 0,131-7 53 0 0,-95-4-55 0 0,104-5 2 0 0,-177 2-42 0 0,-1-1 1 0 0,0-3-1 0 0,52-15 1 0 0,-62 12 26 0 0,-1-1 0 0 0,0-1 0 0 0,34-23 0 0 0,76-59 28 0 0,139-126 71 0 0,-235 188 39 0 0,-1-1 1 0 0,-1-3-1 0 0,63-74 0 0 0,-81 81-167 0 0,-7 12-1 0 0,-1-1-1 0 0,-1-1 0 0 0,-1 0 0 0 0,-1-1 1 0 0,15-32-1 0 0,-1-23 9 0 0,-4-2 0 0 0,-3 0 1 0 0,14-126-1 0 0,-15 76-49 0 0,-5 50 301 0 0,3-121 0 0 0,-15 103 19 0 0,-2-96-224 0 0,-9 69-43 0 0,-32-158-1 0 0,31 239-92 0 0,-3 2 0 0 0,-1 0-1 0 0,-2 1 1 0 0,-23-41-1 0 0,12 32 232 0 0,-3 0 0 0 0,-46-56 0 0 0,-82-77-203 0 0,153 175 51 0 0,-27-31 29 0 0,-3 2-1 0 0,0 1 1 0 0,-3 2 0 0 0,-44-29 0 0 0,-6-3-42 0 0,14 8 0 0 0,43 33 0 0 0,-57-47 0 0 0,42 39 0 0 0,-1 4 0 0 0,9 3-85 0 0,0 2-1 0 0,-78-30 1 0 0,-45 3 260 0 0,85 35-105 0 0,40 8-37 0 0,-42-12 1 0 0,9-9-34 0 0,68 27 0 0 0,0-1 0 0 0,0 1 0 0 0,1-1 0 0 0,-1 1 0 0 0,0-1 0 0 0,1 0 0 0 0,-1 1 0 0 0,0-1 0 0 0,1 0 0 0 0,-1 0 0 0 0,-1-2 0 0 0,1 2 0 0 0,1 0 0 0 0,0 1 0 0 0,0-1 0 0 0,0 1 0 0 0,-1-1 0 0 0,1 1 0 0 0,0 0 0 0 0,-1-1 0 0 0,1 1 0 0 0,0 0 0 0 0,-1 0 0 0 0,1 0 0 0 0,0 0 0 0 0,-1 0 0 0 0,-1 1 0 0 0,-8-3 0 0 0,-24-1 0 0 0,19 5 0 0 0,12-2-24 0 0,-1 1 0 0 0,1 0 0 0 0,0 0-1 0 0,0 0 1 0 0,-1 0 0 0 0,1 1 0 0 0,-7 3 0 0 0,6-1-22 0 0,4-3-65 0 0,-1 1 0 0 0,1-1 0 0 0,0 1 0 0 0,-1-1-1 0 0,1 1 1 0 0,0 0 0 0 0,1 0 0 0 0,-1 0 0 0 0,0-1-1 0 0,0 1 1 0 0,1 0 0 0 0,-2 3 0 0 0,0 2-490 0 0,-2 4-1991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2:09:11.8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38 538 5063 0 0,'-20'1'496'0'0,"2"2"571"0"0,32-2 1289 0 0,30-1 1153 0 0,44-9-2637 0 0,45-5-225 0 0,-130 13-712 0 0,3-1 3 0 0,0-2 50 0 0,1 1 32 0 0,-5 2 402 0 0,3-7-106 0 0,-3 0-227 0 0,0 2-1 0 0,-2 3-9 0 0,0-2-7 0 0,-1 2 13 0 0,-2-5-15 0 0,0 1 0 0 0,0 0 0 0 0,-1 0 0 0 0,0 0 1 0 0,-6-7-1 0 0,-7-15 42 0 0,0-12 134 0 0,2 0-1 0 0,-12-57 0 0 0,20 71-167 0 0,5 23-71 0 0,1 1-7 0 0,0-1-1 0 0,0 1 0 0 0,0 0 1 0 0,1-1-1 0 0,-1 1 0 0 0,1-1 1 0 0,-1 1-1 0 0,1 0 0 0 0,0-1 1 0 0,0 1-1 0 0,1-1 0 0 0,-1 1 1 0 0,1-1-1 0 0,0 1 0 0 0,0 0 1 0 0,0-1-1 0 0,0 1 1 0 0,0 0-1 0 0,4-5 0 0 0,-1 2-43 0 0,0 1 1 0 0,0-1-1 0 0,1 1 0 0 0,0 0 0 0 0,0 0 0 0 0,0 1 0 0 0,1 0 1 0 0,-1-1-1 0 0,1 2 0 0 0,0-1 0 0 0,0 1 0 0 0,0 0 1 0 0,1 0-1 0 0,6-2 0 0 0,19-9-108 0 0,-19 8 164 0 0,1 1 0 0 0,0 0 0 0 0,0 0 0 0 0,0 2 0 0 0,0-1 0 0 0,1 2 0 0 0,0 0 0 0 0,-1 1 0 0 0,1 1 0 0 0,26 1 0 0 0,4 4 43 0 0,-1 2 0 0 0,54 16 0 0 0,-93-22-55 0 0,1 0 1 0 0,-1 1-1 0 0,0-1 1 0 0,0 1 0 0 0,0 0-1 0 0,0 1 1 0 0,0-1 0 0 0,0 1-1 0 0,0 0 1 0 0,-1 0 0 0 0,1 0 0 0 0,-1 1-1 0 0,0-1 1 0 0,0 1 0 0 0,-1 0-1 0 0,7 8 1 0 0,-5-4 42 0 0,-2 2-33 0 0,0-1 1 0 0,-3-4 1 0 0,1 0 1 0 0,-1 0 0 0 0,0 0-1 0 0,0 0 1 0 0,-1 0-1 0 0,0 0 1 0 0,0-1 0 0 0,0 1-1 0 0,0 0 1 0 0,-1 0-1 0 0,1-1 1 0 0,-1 1-1 0 0,-4 6 1 0 0,2-3 0 0 0,-8 23-6 0 0,-78 184 138 0 0,90-212-113 0 0,-22 25 0 0 0,17-19-32 0 0,0 0 0 0 0,0-1 0 0 0,0 0 0 0 0,2 0 0 0 0,0 1 0 0 0,0 0 0 0 0,1-1-10 0 0,2-7-50 0 0,0 1 55 0 0,1-1 1 0 0,-1 0-1 0 0,0-1 1 0 0,1 1-1 0 0,-1 0 1 0 0,1 0-1 0 0,-1 0 1 0 0,1 0-1 0 0,0 0 1 0 0,-1 0 0 0 0,1 0-1 0 0,0-1 1 0 0,0 1-1 0 0,-1 0 1 0 0,1-1-1 0 0,0 1 1 0 0,0-1-1 0 0,0 1 1 0 0,0-1-1 0 0,0 1 1 0 0,0-1 0 0 0,0 1-1 0 0,1-1 1 0 0,27 10 151 0 0,-24-9-273 0 0,5 2 116 0 0,8 2 39 0 0,0-1 0 0 0,0 0-1 0 0,0-1 1 0 0,0-1 0 0 0,0-1 0 0 0,1 0-1 0 0,22-3 1 0 0,-37 1-19 0 0,24-3 34 0 0,-24 4-17 0 0,0 0 1 0 0,0 0-1 0 0,0 0 1 0 0,0 0-1 0 0,0 1 0 0 0,0 0 1 0 0,5 1-1 0 0,5 0-4702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2:09:11.8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3218 38 5527 0 0,'3'-20'602'0'0,"0"13"2534"0"0,-4 4-1791 0 0,-2-3-37 0 0,-2 5 36 0 0,-4 3-861 0 0,1 1-1 0 0,-1 0 1 0 0,1 1 0 0 0,0 0 0 0 0,0 0-1 0 0,1 0 1 0 0,-1 1 0 0 0,1 1 0 0 0,0-1-1 0 0,-12 12 1 0 0,7-6-179 0 0,0-1 0 0 0,-21 12-1 0 0,-146 90 781 0 0,139-84-888 0 0,-72 43 247 0 0,96-62-384 0 0,-1-1 0 0 0,0-1 0 0 0,-1-1 0 0 0,0 0-1 0 0,-21 4 1 0 0,9-4-47 0 0,-173 39 230 0 0,176-37-211 0 0,1 2 0 0 0,1 0 0 0 0,0 2 0 0 0,0 0 0 0 0,-35 26 0 0 0,-140 95 47 0 0,-67 51 44 0 0,251-172-122 0 0,-1-1 0 0 0,0-1 0 0 0,0 0 0 0 0,-23 8 0 0 0,-76 23 0 0 0,-21 8 0 0 0,122-42 0 0 0,0 1 0 0 0,0 1 0 0 0,1 0 0 0 0,0 0 0 0 0,1 2 0 0 0,-21 20 0 0 0,-34 51 0 0 0,-2 3 0 0 0,61-76 0 0 0,-1 0 0 0 0,0 0 0 0 0,-1-1 0 0 0,0 0 0 0 0,0-1 0 0 0,-18 8 0 0 0,-68 24 0 0 0,65-28 0 0 0,1 1 0 0 0,-55 31 0 0 0,46-15 31 0 0,1 1 0 0 0,-63 64 0 0 0,11-10 4 0 0,-55 29 18 0 0,110-87-56 0 0,-88 69 81 0 0,36-14-78 0 0,54-56 0 0 0,10-3 0 0 0,18-15 0 0 0,2 1 0 0 0,0 0 11 0 0,3-5 31 0 0,-3 3-20 0 0,0 3 20 0 0,0-1-31 0 0,1 2-11 0 0,0 0 0 0 0,3-8-194 0 0,-1 1 0 0 0,0-1 0 0 0,1 1 0 0 0,-1 0 0 0 0,1-1 0 0 0,0 1 0 0 0,0 0-1 0 0,-1-1 1 0 0,1 1 0 0 0,0 0 0 0 0,1 0 0 0 0,-1-1 0 0 0,0 1 0 0 0,0 0 0 0 0,1-1 0 0 0,-1 1 0 0 0,1 0 0 0 0,-1-1-1 0 0,1 1 1 0 0,0-1 0 0 0,0 1 0 0 0,-1-1 0 0 0,3 3 0 0 0,0 1-1560 0 0,8 11-5194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2:09:11.8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3447 1 5063 0 0,'0'0'390'0'0,"-14"14"-178"0"0,10-10 31 0 0,3-3-176 0 0,-1 0 0 0 0,1 1-1 0 0,0-1 1 0 0,0 1-1 0 0,0-1 1 0 0,0 1-1 0 0,0-1 1 0 0,0 1-1 0 0,0 0 1 0 0,0-1-1 0 0,1 1 1 0 0,-1 0 0 0 0,1 0-1 0 0,-1 0 1 0 0,1-1-1 0 0,0 1 1 0 0,0 0-1 0 0,0 0 1 0 0,0 12 8454 0 0,28-25-6478 0 0,14 3-696 0 0,-27 4-1090 0 0,0 1 0 0 0,1 1-1 0 0,31-1 1 0 0,7 8-78 0 0,0 2-1 0 0,99 27 0 0 0,-147-33-177 0 0,227 41 355 0 0,-152-31-118 0 0,120 33 0 0 0,-143-29-213 0 0,2-3 0 0 0,119 9 0 0 0,-61-6 58 0 0,-77-8-47 0 0,1-2-1 0 0,84-1 0 0 0,-50-5-12 0 0,0 3 0 0 0,111 18 0 0 0,-97-9 36 0 0,96-4-59 0 0,201 51 0 0 0,-370-55 0 0 0,51 12 0 0 0,0 3 0 0 0,114 45 0 0 0,-167-55 0 0 0,1 1 0 0 0,-1 0 0 0 0,-1 1 0 0 0,0 1 0 0 0,19 18 0 0 0,56 69 0 0 0,-67-71 0 0 0,0-2 0 0 0,2 0 0 0 0,1-2 0 0 0,31 24 0 0 0,114 68 64 0 0,-158-105-58 0 0,0 0 0 0 0,-1 1-1 0 0,0 0 1 0 0,0 1 0 0 0,-2 0-1 0 0,1 1 1 0 0,12 22 0 0 0,-2 5 34 0 0,21 57 0 0 0,-17-38-38 0 0,-17-42 1 0 0,2 0 0 0 0,0-1 1 0 0,1 0-1 0 0,19 23 0 0 0,52 49 27 0 0,9 11-12 0 0,-62-57-6 0 0,-1 1 0 0 0,-2 1 0 0 0,19 48 0 0 0,13 22 4 0 0,-33-68 16 0 0,-1 2 0 0 0,-3 1 0 0 0,22 77 0 0 0,-31-87-6 0 0,1 0-1 0 0,3-1 1 0 0,1 0 0 0 0,36 61-1 0 0,-15-33 20 0 0,-2 2 1 0 0,43 122-1 0 0,-59-143-18 0 0,38 67 0 0 0,-37-79-9 0 0,-1 1 1 0 0,-2 1 0 0 0,17 56-1 0 0,9 93 36 0 0,4 17 217 0 0,-34-145-192 0 0,8 72-1 0 0,7 32 51 0 0,-19-128-49 0 0,14 31 0 0 0,-3-9-6 0 0,-5-6 2 0 0,12 78-1 0 0,-20-86-22 0 0,2-1 0 0 0,2 1 0 0 0,17 42 0 0 0,-24-75-53 0 0,17 33 0 0 0,0-4 0 0 0,23 65 0 0 0,-37-76 8 0 0,-1 1 0 0 0,-2 0 0 0 0,0 1 0 0 0,-2-1 0 0 0,-1 0 0 0 0,-2 1 0 0 0,-5 43 0 0 0,4-60 9 0 0,-1-1 0 0 0,0 0 1 0 0,-1 0-1 0 0,0 0 0 0 0,-1 0 0 0 0,0-1 0 0 0,0 0 0 0 0,-1 0 0 0 0,0 0 1 0 0,-1-1-1 0 0,0 0 0 0 0,-1 0 0 0 0,-16 15 0 0 0,21-21-17 0 0,-26 23 0 0 0,1 1 0 0 0,2 2 0 0 0,-30 40 0 0 0,-66 124 136 0 0,117-186-131 0 0,0 0-1 0 0,0 0 0 0 0,-1 0 1 0 0,0 0-1 0 0,0-1 1 0 0,-1 0-1 0 0,1 0 0 0 0,-1-1 1 0 0,0 0-1 0 0,-1 0 1 0 0,1 0-1 0 0,-1-1 1 0 0,0 0-1 0 0,0-1 0 0 0,-9 3 1 0 0,-76 27 36 0 0,27-14-32 0 0,-90 41-1 0 0,142-54-25 0 0,-155 53 145 0 0,167-58-126 0 0,-364 105 236 0 0,316-92-232 0 0,-1-3 1 0 0,-98 9-1 0 0,20-3-9 0 0,28 0 187 0 0,-186 8 0 0 0,120-19-66 0 0,76-2-133 0 0,-113-9 0 0 0,81-6 360 0 0,-223-24 143 0 0,172 18-619 0 0,-334 12 0 0 0,488 6 135 0 0,-166 13-83 0 0,-30-5 117 0 0,157-9-23 0 0,-380 1 284 0 0,123 8-621 0 0,243-6 305 0 0,-385 22 20 0 0,284-18 30 0 0,-98 10 11 0 0,-11-2-116 0 0,40-4 118 0 0,193-9 33 0 0,0-2 0 0 0,-88-11 1 0 0,12 0-229 0 0,-71 7 90 0 0,-39-1 186 0 0,58 0-273 0 0,-67-5 444 0 0,163 2-418 0 0,-74-11-66 0 0,136 14 221 0 0,0 0 0 0 0,0 0 0 0 0,0-2 0 0 0,1-1 0 0 0,-29-15 0 0 0,24 8-60 0 0,1 0 0 0 0,0-2 0 0 0,-35-33 0 0 0,45 37 4 0 0,0-1 0 0 0,1 0 0 0 0,1-1 0 0 0,0-1-1 0 0,1 0 1 0 0,-13-26 0 0 0,7 8 21 0 0,2-1 0 0 0,1-1 0 0 0,1 0 0 0 0,3 0 0 0 0,-8-50 0 0 0,16 71 0 0 0,-5-39 0 0 0,1-56 0 0 0,5 92 0 0 0,1 0 0 0 0,1 0 0 0 0,1 0 0 0 0,1 0 0 0 0,0 1 0 0 0,1-1 0 0 0,8-17 0 0 0,7-19 1 0 0,25-104 0 0 0,-19 57-16 0 0,-2 23-24 0 0,-13 49 101 0 0,-2-1 0 0 0,-1 0 0 0 0,-1-1 0 0 0,-1 0 0 0 0,1-46 0 0 0,-6-144-286 0 0,4 117 397 0 0,-1-22-101 0 0,-25-119-208 0 0,-26 25 443 0 0,45 201-364 0 0,1 1 0 0 0,2-36-1 0 0,1 9 70 0 0,3-180 52 0 0,-3 209-67 0 0,1-1-1 0 0,6-22 0 0 0,0 0 167 0 0,-6 19-154 0 0,-1-1 0 0 0,-1 0 0 0 0,-1 0 0 0 0,-1 0-1 0 0,-6-35 1 0 0,1-2-19 0 0,6 44 11 0 0,0 0 0 0 0,0 0 0 0 0,2 1 0 0 0,0-1 1 0 0,0 0-1 0 0,6-15 0 0 0,-1-1-113 0 0,4-29 0 0 0,-9 51 101 0 0,0-1 25 0 0,0 0 15 0 0,0-31 261 0 0,1 24-388 0 0,1 1 0 0 0,1 0-1 0 0,9-18 1 0 0,-5 9 94 0 0,-6 16 4 0 0,-1-1 0 0 0,-1 1 0 0 0,0 0 0 0 0,0-1 0 0 0,0 1 0 0 0,-1-1 0 0 0,0 1 0 0 0,-1-1 0 0 0,0 1 0 0 0,0-1 0 0 0,-5-14 0 0 0,-1-16 0 0 0,7 34-98 0 0,-1 1 0 0 0,1-1-1 0 0,0 1 1 0 0,1 0 0 0 0,-1-1 0 0 0,1 1-1 0 0,0 0 1 0 0,0 0 0 0 0,0-1 0 0 0,1 1-1 0 0,-1 0 1 0 0,1 0 0 0 0,0 0 0 0 0,0 1-1 0 0,1-1 1 0 0,-1 0 0 0 0,1 1 0 0 0,4-6-1 0 0,10-9-1778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2:09:11.8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100 516 5063 0 0,'-1'0'25'0'0,"-1"-1"-1"0"0,1 1 0 0 0,0-1 0 0 0,-1 0 0 0 0,1 1 0 0 0,0-1 0 0 0,0 0 0 0 0,0 0 0 0 0,0 1 0 0 0,0-1 1 0 0,0 0-1 0 0,0 0 0 0 0,0 0 0 0 0,0 0 0 0 0,0-1 0 0 0,0 1 0 0 0,0 0 0 0 0,1 0 0 0 0,-1 0 1 0 0,1-1-1 0 0,-1 1 0 0 0,1 0 0 0 0,-1-1 0 0 0,0-1 0 0 0,0-1 64 0 0,0 2 173 0 0,-1 0 0 0 0,1 1 0 0 0,-1-1-1 0 0,0 1 1 0 0,0-1 0 0 0,0 1 0 0 0,0 0 0 0 0,0-1 0 0 0,0 1-1 0 0,0 0 1 0 0,-3 0 0 0 0,-12-9 1492 0 0,-15-15 3173 0 0,128 30-4491 0 0,-28 0-122 0 0,-15-4-233 0 0,-49-2-54 0 0,24 0 76 0 0,-26 1 818 0 0,-7-22-328 0 0,0 11-528 0 0,2 0 0 0 0,0-1 0 0 0,0 1-1 0 0,1 0 1 0 0,0-1 0 0 0,1 0 0 0 0,0 1 0 0 0,1-1-1 0 0,0 0 1 0 0,1 1 0 0 0,2-13 0 0 0,5-11 179 0 0,1 0 0 0 0,18-42 1 0 0,-26 74-244 0 0,1-4-4 0 0,1 0 1 0 0,0 0-1 0 0,1 0 0 0 0,-1 0 0 0 0,1 1 0 0 0,0 0 0 0 0,1 0 1 0 0,0 0-1 0 0,0 0 0 0 0,0 1 0 0 0,1-1 0 0 0,-1 2 1 0 0,1-1-1 0 0,0 0 0 0 0,1 1 0 0 0,10-5 0 0 0,-8 5-2 0 0,0 1-1 0 0,0 1 1 0 0,0-1 0 0 0,0 1-1 0 0,1 1 1 0 0,-1 0 0 0 0,1 0-1 0 0,-1 1 1 0 0,1 0-1 0 0,-1 1 1 0 0,1 0 0 0 0,16 4-1 0 0,-16-4-3 0 0,-1 2-1 0 0,0-1 0 0 0,0 2 1 0 0,0-1-1 0 0,0 1 0 0 0,0 0 1 0 0,-1 1-1 0 0,1 0 0 0 0,-1 0 1 0 0,-1 1-1 0 0,1 0 0 0 0,-1 0 1 0 0,0 1-1 0 0,0 0 0 0 0,-1 0 1 0 0,0 1-1 0 0,0-1 0 0 0,-1 2 1 0 0,0-1-1 0 0,0 0 0 0 0,-1 1 1 0 0,0 0-1 0 0,5 18 0 0 0,-5-16-4 0 0,-1-1 1 0 0,0-1 1 0 0,-1 1-1 0 0,0 0 0 0 0,1 15 0 0 0,-3-22 14 0 0,0 1 0 0 0,-1-1 0 0 0,1 1 0 0 0,-1-1 0 0 0,1 0 0 0 0,-1 1 0 0 0,0-1 0 0 0,0 0 0 0 0,0 1 0 0 0,-3 3 0 0 0,4-6 0 0 0,-10 20-5 0 0,8-18-2 0 0,1-1 0 0 0,-1 1 0 0 0,1 0 0 0 0,0 0 0 0 0,0 0 0 0 0,0 0 0 0 0,0 0 0 0 0,1 0 0 0 0,-1 5 1 0 0,0-3-26 0 0,1-3 31 0 0,-1 1-1 0 0,1-1 0 0 0,0 1 0 0 0,0-1 1 0 0,0 1-1 0 0,0-1 0 0 0,1 1 1 0 0,-1-1-1 0 0,1 1 0 0 0,-1-1 1 0 0,1 1-1 0 0,2 3 0 0 0,-2 1 2 0 0,1 1 0 0 0,1-1 0 0 0,-1 1 0 0 0,1-1 0 0 0,1 0 0 0 0,-1 0 0 0 0,1 0 0 0 0,0 0 0 0 0,1-1 0 0 0,-1 0 0 0 0,1 0 0 0 0,8 7 0 0 0,-10-9 9 0 0,1-1 0 0 0,-1 0 0 0 0,1 0-1 0 0,0-1 1 0 0,0 1 0 0 0,0-1 0 0 0,0 0-1 0 0,0 0 1 0 0,1 0 0 0 0,-1 0 0 0 0,0-1-1 0 0,1 0 1 0 0,-1 0 0 0 0,1 0 0 0 0,0 0 0 0 0,-1-1-1 0 0,1 0 1 0 0,0 0 0 0 0,-1 0 0 0 0,7-1-1 0 0,0 0 50 0 0,40-1 323 0 0,0-2 1 0 0,0-3 0 0 0,84-22-1 0 0,-134 29-382 0 0,1-1 0 0 0,0 1 0 0 0,-1-1 0 0 0,1 1 0 0 0,0-1 0 0 0,-1 1 0 0 0,1 0 0 0 0,0 0 0 0 0,0-1 0 0 0,-1 1 0 0 0,1 1 0 0 0,2-1 0 0 0,2 1-1622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2:09:11.8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85 42 11375 0 0,'0'0'522'0'0,"-3"-11"168"0"0,3 10-651 0 0,0 0 0 0 0,-1 0 0 0 0,1 0 0 0 0,0 0 0 0 0,0 0-1 0 0,0 0 1 0 0,0 0 0 0 0,0 0 0 0 0,0 0 0 0 0,0 0 0 0 0,0 0-1 0 0,0 0 1 0 0,0 0 0 0 0,1 1 0 0 0,-1-1 0 0 0,0 0 0 0 0,1 0-1 0 0,-1 0 1 0 0,0 0 0 0 0,1 0 0 0 0,-1 0 0 0 0,1 1 0 0 0,0-1 0 0 0,-1 0-1 0 0,1 0 1 0 0,-1 1 0 0 0,1-1 0 0 0,0 0 0 0 0,0 1 0 0 0,-1-1-1 0 0,1 1 1 0 0,0-1 0 0 0,1 0 0 0 0,7 0 5748 0 0,-5 7-5573 0 0,-4-5-202 0 0,1-1 1 0 0,-1 0-1 0 0,0 1 1 0 0,1-1-1 0 0,-1 1 1 0 0,1-1-1 0 0,-1 0 1 0 0,0 1-1 0 0,1-1 1 0 0,-1 1-1 0 0,0-1 1 0 0,0 1-1 0 0,1-1 0 0 0,-1 1 1 0 0,0-1-1 0 0,0 1 1 0 0,0 0-1 0 0,0-1 1 0 0,0 1-1 0 0,0-1 1 0 0,0 2-1 0 0,0 7 11 0 0,0 1-1 0 0,-1-1 1 0 0,-1 0 0 0 0,0 0-1 0 0,0 1 1 0 0,0-1-1 0 0,-1 0 1 0 0,-1-1 0 0 0,0 1-1 0 0,0-1 1 0 0,-5 9-1 0 0,-16 39-250 0 0,-15 35-3983 0 0,26-54 2611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2T13:03:56.6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100 516 5063 0 0,'-1'0'25'0'0,"-1"-1"-1"0"0,1 1 0 0 0,0-1 0 0 0,-1 0 0 0 0,1 1 0 0 0,0-1 0 0 0,0 0 0 0 0,0 0 0 0 0,0 1 0 0 0,0-1 1 0 0,0 0-1 0 0,0 0 0 0 0,0 0 0 0 0,0 0 0 0 0,0-1 0 0 0,0 1 0 0 0,0 0 0 0 0,1 0 0 0 0,-1 0 1 0 0,1-1-1 0 0,-1 1 0 0 0,1 0 0 0 0,-1-1 0 0 0,0-1 0 0 0,0-1 64 0 0,0 2 173 0 0,-1 0 0 0 0,1 1 0 0 0,-1-1-1 0 0,0 1 1 0 0,0-1 0 0 0,0 1 0 0 0,0 0 0 0 0,0-1 0 0 0,0 1-1 0 0,0 0 1 0 0,-3 0 0 0 0,-12-9 1492 0 0,-15-15 3173 0 0,128 30-4491 0 0,-28 0-122 0 0,-15-4-233 0 0,-49-2-54 0 0,24 0 76 0 0,-26 1 818 0 0,-7-22-328 0 0,0 11-528 0 0,2 0 0 0 0,0-1 0 0 0,0 1-1 0 0,1 0 1 0 0,0-1 0 0 0,1 0 0 0 0,0 1 0 0 0,1-1-1 0 0,0 0 1 0 0,1 1 0 0 0,2-13 0 0 0,5-11 179 0 0,1 0 0 0 0,18-42 1 0 0,-26 74-244 0 0,1-4-4 0 0,1 0 1 0 0,0 0-1 0 0,1 0 0 0 0,-1 0 0 0 0,1 1 0 0 0,0 0 0 0 0,1 0 1 0 0,0 0-1 0 0,0 0 0 0 0,0 1 0 0 0,1-1 0 0 0,-1 2 1 0 0,1-1-1 0 0,0 0 0 0 0,1 1 0 0 0,10-5 0 0 0,-8 5-2 0 0,0 1-1 0 0,0 1 1 0 0,0-1 0 0 0,0 1-1 0 0,1 1 1 0 0,-1 0 0 0 0,1 0-1 0 0,-1 1 1 0 0,1 0-1 0 0,-1 1 1 0 0,1 0 0 0 0,16 4-1 0 0,-16-4-3 0 0,-1 2-1 0 0,0-1 0 0 0,0 2 1 0 0,0-1-1 0 0,0 1 0 0 0,0 0 1 0 0,-1 1-1 0 0,1 0 0 0 0,-1 0 1 0 0,-1 1-1 0 0,1 0 0 0 0,-1 0 1 0 0,0 1-1 0 0,0 0 0 0 0,-1 0 1 0 0,0 1-1 0 0,0-1 0 0 0,-1 2 1 0 0,0-1-1 0 0,0 0 0 0 0,-1 1 1 0 0,0 0-1 0 0,5 18 0 0 0,-5-16-4 0 0,-1-1 1 0 0,0-1 1 0 0,-1 1-1 0 0,0 0 0 0 0,1 15 0 0 0,-3-22 14 0 0,0 1 0 0 0,-1-1 0 0 0,1 1 0 0 0,-1-1 0 0 0,1 0 0 0 0,-1 1 0 0 0,0-1 0 0 0,0 0 0 0 0,0 1 0 0 0,-3 3 0 0 0,4-6 0 0 0,-10 20-5 0 0,8-18-2 0 0,1-1 0 0 0,-1 1 0 0 0,1 0 0 0 0,0 0 0 0 0,0 0 0 0 0,0 0 0 0 0,0 0 0 0 0,1 0 0 0 0,-1 5 1 0 0,0-3-26 0 0,1-3 31 0 0,-1 1-1 0 0,1-1 0 0 0,0 1 0 0 0,0-1 1 0 0,0 1-1 0 0,0-1 0 0 0,1 1 1 0 0,-1-1-1 0 0,1 1 0 0 0,-1-1 1 0 0,1 1-1 0 0,2 3 0 0 0,-2 1 2 0 0,1 1 0 0 0,1-1 0 0 0,-1 1 0 0 0,1-1 0 0 0,1 0 0 0 0,-1 0 0 0 0,1 0 0 0 0,0 0 0 0 0,1-1 0 0 0,-1 0 0 0 0,1 0 0 0 0,8 7 0 0 0,-10-9 9 0 0,1-1 0 0 0,-1 0 0 0 0,1 0-1 0 0,0-1 1 0 0,0 1 0 0 0,0-1 0 0 0,0 0-1 0 0,0 0 1 0 0,1 0 0 0 0,-1 0 0 0 0,0-1-1 0 0,1 0 1 0 0,-1 0 0 0 0,1 0 0 0 0,0 0 0 0 0,-1-1-1 0 0,1 0 1 0 0,0 0 0 0 0,-1 0 0 0 0,7-1-1 0 0,0 0 50 0 0,40-1 323 0 0,0-2 1 0 0,0-3 0 0 0,84-22-1 0 0,-134 29-382 0 0,1-1 0 0 0,0 1 0 0 0,-1-1 0 0 0,1 1 0 0 0,0-1 0 0 0,-1 1 0 0 0,1 0 0 0 0,0 0 0 0 0,0-1 0 0 0,-1 1 0 0 0,1 1 0 0 0,2-1 0 0 0,2 1-1622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2:09:11.854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1107 109 2759 0 0,'-14'-6'4346'0'0,"9"7"-4074"0"0,-1 2 0 0 0,0-1 0 0 0,1 1 0 0 0,0-1 0 0 0,0 2 0 0 0,0-1 0 0 0,0 0-1 0 0,-8 9 1 0 0,-37 41-47 0 0,22-23-139 0 0,12-13-74 0 0,-29 30 14 0 0,-68 55 0 0 0,33-37-8 0 0,-55 41 50 0 0,111-90-57 0 0,-1-1-1 0 0,-1-1 1 0 0,-53 22-1 0 0,-59 8 20 0 0,67-22 3 0 0,-94 41 0 0 0,154-58-33 0 0,7-6 4 0 0,7-5 11 0 0,5-5 36 0 0,0 4-13 0 0,0 1 1 0 0,0 0-1 0 0,1 0 1 0 0,0 1-1 0 0,0 1 1 0 0,16-7 0 0 0,63-16 92 0 0,-58 18-100 0 0,-19 6-25 0 0,119-39 101 0 0,-109 34-158 0 0,-1-1 0 0 0,0-1 0 0 0,0-1 0 0 0,20-16 0 0 0,49-39 4 0 0,217-168-26 0 0,-123 59 180 0 0,-129 121-70 0 0,-30 22 1915 0 0,-37 34-1292 0 0,-1 2-436 0 0,1 0-1 0 0,-1 1 1 0 0,-14 8-1 0 0,-22 9-107 0 0,10-9-112 0 0,-28 9 0 0 0,-99 46 1 0 0,146-57-5 0 0,1 1-1 0 0,-1 0 1 0 0,2 2 0 0 0,0 0-1 0 0,1 1 1 0 0,0 1 0 0 0,1 1 0 0 0,-24 30-1 0 0,-89 146 1 0 0,130-193 0 0 0,-1 1 0 0 0,-1 1-1 0 0,1-1 1 0 0,0 1-1 0 0,0 0 1 0 0,1-1-1 0 0,-1 1 0 0 0,0 0 1 0 0,0 0-1 0 0,1-1 1 0 0,-1 1-1 0 0,1 0 0 0 0,0 0 1 0 0,-1 0-1 0 0,1 0 1 0 0,0-1-1 0 0,0 1 1 0 0,0 0-1 0 0,0 0 0 0 0,1 0 1 0 0,-1 2-1 0 0,1-4-4 0 0,-1 1-1 0 0,1 0 0 0 0,-1-1 0 0 0,1 1 1 0 0,-1-1-1 0 0,1 1 0 0 0,0-1 1 0 0,-1 1-1 0 0,1-1 0 0 0,0 1 1 0 0,-1-1-1 0 0,1 1 0 0 0,0-1 0 0 0,-1 0 1 0 0,1 1-1 0 0,0-1 0 0 0,0 0 1 0 0,-1 0-1 0 0,1 0 0 0 0,0 0 0 0 0,0 1 1 0 0,0-1-1 0 0,-1 0 0 0 0,1 0 1 0 0,0-1-1 0 0,0 1 0 0 0,0 0 1 0 0,-1 0-1 0 0,1 0 0 0 0,0 0 0 0 0,1-1 1 0 0,23-8-163 0 0,-12-1 129 0 0,-1-1 1 0 0,1 0 0 0 0,-2-1-1 0 0,0 0 1 0 0,0-1 0 0 0,-1 0 0 0 0,-1 0-1 0 0,12-23 1 0 0,13-16 25 0 0,-16 30-4 0 0,0 2-1 0 0,1 0 0 0 0,1 1 1 0 0,44-32-1 0 0,-29 24 106 0 0,-84 56-18 0 0,38-24-71 0 0,1 1-1 0 0,-1 0 1 0 0,-14 11-1 0 0,4 5-8 0 0,0 0 0 0 0,1 1 0 0 0,-27 42 0 0 0,23-32-18 0 0,-32 37 0 0 0,47-60 22 0 0,-1-1 0 0 0,0 0 1 0 0,0 0-1 0 0,-1-1 1 0 0,-1 0-1 0 0,1-1 1 0 0,-21 9-1 0 0,-67 20-29 0 0,69-27 24 0 0,1 2-1 0 0,0 0 1 0 0,0 2 0 0 0,-28 18-1 0 0,49-25-11 0 0,0-1 0 0 0,1 1 0 0 0,-1 1 0 0 0,1-1-1 0 0,1 1 1 0 0,-1 0 0 0 0,1 1 0 0 0,1-1 0 0 0,-1 1-1 0 0,1 1 1 0 0,1-1 0 0 0,-1 1 0 0 0,1-1-1 0 0,1 1 1 0 0,0 0 0 0 0,0 1 0 0 0,-2 15 0 0 0,3-16-68 0 0,1 0 1 0 0,0 0 0 0 0,1 0 0 0 0,0 0 0 0 0,0 0 0 0 0,3 16-1 0 0,-2-23 49 0 0,-1 0 0 0 0,1 0 0 0 0,-1 0-1 0 0,1 0 1 0 0,0 0 0 0 0,0-1 0 0 0,0 1-1 0 0,0 0 1 0 0,0 0 0 0 0,0-1 0 0 0,0 1-1 0 0,0 0 1 0 0,1-1 0 0 0,-1 1 0 0 0,1-1-1 0 0,-1 0 1 0 0,1 1 0 0 0,-1-1 0 0 0,1 0 0 0 0,0 0-1 0 0,0 0 1 0 0,-1 0 0 0 0,1-1 0 0 0,0 1-1 0 0,0 0 1 0 0,0-1 0 0 0,0 1 0 0 0,0-1-1 0 0,0 0 1 0 0,0 1 0 0 0,0-1 0 0 0,0 0-1 0 0,0 0 1 0 0,0 0 0 0 0,3-1 0 0 0,30-7-689 0 0,10-8-120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2:09:11.855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1645 17 6911 0 0,'0'0'528'0'0,"-13"-4"-320"0"0,-1 0 61 0 0,0 1 0 0 0,0 1 0 0 0,0 0 0 0 0,0 1 0 0 0,-1 1 0 0 0,1 0-1 0 0,-20 3 1 0 0,-99 22-383 0 0,113-20 137 0 0,3-2-30 0 0,0 1 0 0 0,1 1-1 0 0,0 1 1 0 0,0 0 0 0 0,0 1 0 0 0,1 1-1 0 0,0 0 1 0 0,0 1 0 0 0,1 0-1 0 0,0 2 1 0 0,1-1 0 0 0,0 2 0 0 0,1 0-1 0 0,0 0 1 0 0,1 1 0 0 0,-18 27-1 0 0,17-22 8 0 0,-69 95 0 0 0,68-99 0 0 0,0 0 0 0 0,0-1 0 0 0,-1-1 0 0 0,-1 0 0 0 0,-24 15 0 0 0,-120 55 0 0 0,111-61 0 0 0,2 2 0 0 0,-83 57 0 0 0,-177 181 64 0 0,288-244-64 0 0,-11 10 0 0 0,0 1 0 0 0,1 1 0 0 0,2 1 0 0 0,-35 54 0 0 0,56-74-13 0 0,5 0-2698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2:09:11.856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1472 24 5527 0 0,'-16'-13'584'0'0,"14"12"-379"0"0,-1-1 1 0 0,1 1-1 0 0,-1 0 0 0 0,0 0 0 0 0,0 0 0 0 0,1 0 0 0 0,-1 1 0 0 0,0-1 0 0 0,0 1 0 0 0,0-1 0 0 0,0 1 0 0 0,0 0 1 0 0,0 0-1 0 0,1 0 0 0 0,-1 1 0 0 0,0-1 0 0 0,0 1 0 0 0,0 0 0 0 0,0-1 0 0 0,1 1 0 0 0,-1 0 0 0 0,0 1 0 0 0,1-1 1 0 0,-1 0-1 0 0,-3 4 0 0 0,-5 3-99 0 0,0 1 0 0 0,0 1 0 0 0,1 0 0 0 0,-11 13 0 0 0,1-1-41 0 0,-21 15-78 0 0,-1-3 0 0 0,-1-1 0 0 0,-2-2 0 0 0,-55 27-1 0 0,-39 28-144 0 0,132-81 150 0 0,-38 26-62 0 0,-2-2 1 0 0,-60 28 0 0 0,53-34 70 0 0,-108 52-3 0 0,139-61 5 0 0,0 0-1 0 0,1 1 0 0 0,0 1 1 0 0,-32 32-1 0 0,20-10 26 0 0,-47 68 0 0 0,58-73-45 0 0,-1-1 1 0 0,-2 0-1 0 0,-53 49 0 0 0,71-75 17 0 0,1 1 0 0 0,0 0 0 0 0,0 0 0 0 0,1 0 0 0 0,-10 13 0 0 0,16-19-1 0 0,0 0-1 0 0,-1-1 0 0 0,1 1 1 0 0,0 0-1 0 0,0 0 0 0 0,-1 0 0 0 0,1 0 1 0 0,0 0-1 0 0,0 0 0 0 0,0 0 1 0 0,0 0-1 0 0,0-1 0 0 0,0 1 1 0 0,0 0-1 0 0,1 0 0 0 0,-1 0 0 0 0,0 0 1 0 0,0 0-1 0 0,1 0 0 0 0,-1 0 1 0 0,0-1-1 0 0,1 1 0 0 0,-1 0 1 0 0,1 0-1 0 0,-1 0 0 0 0,1-1 0 0 0,0 1 1 0 0,-1 0-1 0 0,1-1 0 0 0,0 1 1 0 0,-1-1-1 0 0,1 1 0 0 0,0 0 1 0 0,0-1-1 0 0,-1 0 0 0 0,1 1 0 0 0,0-1 1 0 0,0 1-1 0 0,0-1 0 0 0,0 0 1 0 0,0 0-1 0 0,0 1 0 0 0,0-1 1 0 0,1 0-39 0 0,4 3-321 0 0,1-1 1 0 0,-1 1-1 0 0,1-2 1 0 0,13 3-1 0 0,-3-3-3186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2:09:11.857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1130 27 8287 0 0,'-9'-4'139'0'0,"0"0"0"0"0,0 0 0 0 0,-1 1 0 0 0,1 0 1 0 0,-1 1-1 0 0,0 0 0 0 0,1 0 0 0 0,-1 1 0 0 0,0 0 0 0 0,0 1 0 0 0,0 0 0 0 0,0 1 0 0 0,0 0 0 0 0,1 0 0 0 0,-1 1 0 0 0,0 0 0 0 0,-15 6 0 0 0,5-1-188 0 0,-1 1 0 0 0,2 1 0 0 0,-1 1 1 0 0,1 1-1 0 0,0 0 0 0 0,1 1 0 0 0,-18 17 0 0 0,10-3 64 0 0,1 2 0 0 0,1 0 0 0 0,1 2 0 0 0,2 1-1 0 0,-19 34 1 0 0,-48 68 168 0 0,75-116-233 0 0,-1-1-1 0 0,-1 0 0 0 0,0-1 1 0 0,-2 0-1 0 0,-25 18 0 0 0,41-33 51 0 0,-62 42-14 0 0,-86 73 0 0 0,130-98 20 0 0,2 1 0 0 0,0 0 0 0 0,1 2 0 0 0,0 0-1 0 0,2 0 1 0 0,0 2 0 0 0,2-1 0 0 0,-16 36-1 0 0,22-41-4 0 0,0-3-3 0 0,0 1 1 0 0,2 0-1 0 0,-1 0 1 0 0,2 0-1 0 0,0 0 0 0 0,0 0 1 0 0,0 24-1 0 0,3-38-17 0 0,0 0 0 0 0,0 0 0 0 0,0 1-1 0 0,0-1 1 0 0,0 0 0 0 0,1 1 0 0 0,-1-1 0 0 0,0 0-1 0 0,0 0 1 0 0,0 1 0 0 0,0-1 0 0 0,0 0 0 0 0,1 0-1 0 0,-1 1 1 0 0,0-1 0 0 0,0 0 0 0 0,0 0-1 0 0,1 1 1 0 0,-1-1 0 0 0,0 0 0 0 0,0 0 0 0 0,1 0-1 0 0,-1 0 1 0 0,0 1 0 0 0,1-1 0 0 0,-1 0 0 0 0,0 0-1 0 0,0 0 1 0 0,1 0 0 0 0,-1 0 0 0 0,0 0-1 0 0,1 0 1 0 0,-1 0 0 0 0,0 0 0 0 0,1 0 0 0 0,-1 0-1 0 0,0 0 1 0 0,0 0 0 0 0,1 0 0 0 0,10-3-988 0 0,-11 3 990 0 0,13-5-3139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2:09:11.858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698 17 4607 0 0,'0'0'208'0'0,"-22"-15"2930"0"0,17 14-2980 0 0,0 1 1 0 0,0 0 0 0 0,0 0 0 0 0,0 0-1 0 0,-1 0 1 0 0,1 1 0 0 0,0 0 0 0 0,0 0-1 0 0,0 1 1 0 0,0-1 0 0 0,0 1 0 0 0,1 0-1 0 0,-1 0 1 0 0,-4 3 0 0 0,-14 5-24 0 0,-41 11-128 0 0,17-5-5 0 0,-71 33 0 0 0,103-41-2 0 0,1 0 0 0 0,0 1 0 0 0,0 1 0 0 0,1 0 0 0 0,0 1 0 0 0,1 0-1 0 0,0 1 1 0 0,-18 23 0 0 0,1 10-34 0 0,2 1 1 0 0,-41 99-1 0 0,14-26-1 0 0,46-102 39 0 0,1 2-1 0 0,-7 20 1 0 0,14-24-1430 0 0,3-13 61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2:09:11.859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770 6 9671 0 0,'-5'-1'47'0'0,"1"0"-1"0"0,-1 0 0 0 0,0 0 0 0 0,0 0 1 0 0,0 1-1 0 0,1 0 0 0 0,-1 0 0 0 0,0 1 0 0 0,0-1 1 0 0,0 1-1 0 0,0 0 0 0 0,1 0 0 0 0,-1 0 1 0 0,0 1-1 0 0,1 0 0 0 0,-1 0 0 0 0,1 0 1 0 0,0 0-1 0 0,0 1 0 0 0,0 0 0 0 0,0-1 1 0 0,0 1-1 0 0,0 1 0 0 0,1-1 0 0 0,-1 1 0 0 0,1-1 1 0 0,0 1-1 0 0,0 0 0 0 0,1 0 0 0 0,-1 0 1 0 0,1 1-1 0 0,0-1 0 0 0,-3 7 0 0 0,-9 25-117 0 0,-11 39 0 0 0,14-37 22 0 0,-19 44-1 0 0,24-71 37 0 0,1 0-1 0 0,-1-1 0 0 0,-1 0 1 0 0,0 0-1 0 0,0 0 0 0 0,-1 0 1 0 0,0-1-1 0 0,-12 10 0 0 0,-7 0 4 0 0,0 0-1 0 0,-2-2 0 0 0,-41 19 1 0 0,35-18-6 0 0,-53 34 0 0 0,76-43 15 0 0,1-1-1 0 0,0 2 0 0 0,1 0 1 0 0,0 0-1 0 0,1 1 1 0 0,0 0-1 0 0,0 0 1 0 0,-8 16-1 0 0,4-1 3 0 0,1 0 0 0 0,1 1 0 0 0,1 1 0 0 0,-7 33-1 0 0,-14 115-20 0 0,31-173-34 0 0,-1 0 0 0 0,1 0 0 0 0,-1 0 0 0 0,1 0 0 0 0,0 0-1 0 0,0 0 1 0 0,0 0 0 0 0,1 0 0 0 0,-1 0 0 0 0,1 0 0 0 0,0 0 0 0 0,2 5-1 0 0,1-2-257 0 0</inkml:trace>
  <inkml:trace contextRef="#ctx0" brushRef="#br0" timeOffset="1">1049 107 7687 0 0,'-3'-3'50'0'0,"0"-1"0"0"0,0 1 0 0 0,0 0 0 0 0,0 0-1 0 0,-1 0 1 0 0,1 1 0 0 0,-1-1 0 0 0,0 1 0 0 0,0 0-1 0 0,0 0 1 0 0,0 0 0 0 0,0 0 0 0 0,0 1 0 0 0,0-1-1 0 0,0 1 1 0 0,-1 0 0 0 0,1 1 0 0 0,0-1 0 0 0,-1 1-1 0 0,1 0 1 0 0,-1 0 0 0 0,1 0 0 0 0,0 0 0 0 0,-6 2-1 0 0,0-1 89 0 0,0 1-1 0 0,0 0 0 0 0,0 1 0 0 0,0 0 1 0 0,0 0-1 0 0,0 1 0 0 0,1 1 0 0 0,0-1 0 0 0,-14 10 1 0 0,3 4-24 0 0,2 0 1 0 0,0 1-1 0 0,1 0 1 0 0,0 2-1 0 0,2 0 1 0 0,-21 37-1 0 0,-39 52-78 0 0,65-98-58 0 0,-1 0 1 0 0,0-1-1 0 0,-1 0 1 0 0,0 0-1 0 0,0-1 1 0 0,-22 12-1 0 0,-61 27 25 0 0,47-24-11 0 0,-46 30-1 0 0,78-44 1 0 0,1 0-1 0 0,0 1 0 0 0,1 1 1 0 0,0 0-1 0 0,1 1 0 0 0,-19 27 1 0 0,6 3 21 0 0,2 0 1 0 0,3 2 0 0 0,-24 68 0 0 0,11-27 29 0 0,27-66 82 0 0,6-20-280 0 0,1 0 1 0 0,0-1-1 0 0,0 1 0 0 0,-1 0 0 0 0,1 0 1 0 0,0 0-1 0 0,0-1 0 0 0,0 1 1 0 0,-1 0-1 0 0,1 0 0 0 0,0 0 1 0 0,0 0-1 0 0,1-1 0 0 0,-1 1 1 0 0,0 0-1 0 0,0 0 0 0 0,0 0 1 0 0,0-1-1 0 0,1 1 0 0 0,-1 0 0 0 0,0 0 1 0 0,1-1-1 0 0,0 2 0 0 0,5 1-3041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2:09:11.861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653 0 8607 0 0,'-3'1'396'0'0,"-24"4"-246"0"0,-1 1-1 0 0,2 2 1 0 0,-49 19-1 0 0,-76 46-292 0 0,126-60 148 0 0,1 1 38 0 0,1 0 0 0 0,0 2 0 0 0,1 0-1 0 0,-38 38 1 0 0,-69 90-2909 0 0,93-100-74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2:09:11.862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388 62 9671 0 0,'-25'-10'468'0'0,"-1"1"-1"0"0,0 1 0 0 0,-44-7 1 0 0,62 14-413 0 0,0 0 1 0 0,0 0-1 0 0,0 1 1 0 0,0 0 0 0 0,-1 1-1 0 0,1-1 1 0 0,0 2 0 0 0,0-1-1 0 0,0 1 1 0 0,1 0-1 0 0,-1 1 1 0 0,0 0 0 0 0,1 0-1 0 0,0 1 1 0 0,-1 0-1 0 0,-9 7 1 0 0,-78 71-303 0 0,101-82 336 0 0,1 1 1 0 0,0-2-1 0 0,0 1 0 0 0,-1-1 0 0 0,1 0 0 0 0,11-3 0 0 0,-1-1-69 0 0,1 0-1 0 0,1 1 0 0 0,-1 0 0 0 0,0 2 0 0 0,1 0 1 0 0,31 1-1 0 0,-48 1 110 0 0,-3 4-118 0 0,0 0-1 0 0,-1 0 1 0 0,0 0-1 0 0,1-1 1 0 0,-1 1-1 0 0,-1-1 1 0 0,1 1-1 0 0,0-1 1 0 0,-1 0-1 0 0,-4 5 1 0 0,-2 2 1 0 0,-20 34 89 0 0,2 1-1 0 0,-37 87 1 0 0,7-13 13 0 0,55-117-101 0 0,2-2-8 0 0,-1 0 0 0 0,1 1-1 0 0,-1 0 1 0 0,0-1-1 0 0,1 1 1 0 0,-1-1 0 0 0,1 1-1 0 0,0 0 1 0 0,-1-1-1 0 0,1 1 1 0 0,0 0 0 0 0,-1-1-1 0 0,1 1 1 0 0,0 0-1 0 0,0 0 1 0 0,-1-1 0 0 0,1 1-1 0 0,0 0 1 0 0,0 0-1 0 0,0-1 1 0 0,0 1 0 0 0,0 0-1 0 0,0 0 1 0 0,0 0-1 0 0,19-16 71 0 0,-6-2-64 0 0,-1 0 1 0 0,-1 0-1 0 0,-1-1 1 0 0,10-22-1 0 0,-10 18-12 0 0,1 0 0 0 0,22-30-1 0 0,-17 32 8 0 0,1 1 0 0 0,1 1 0 0 0,0 0 0 0 0,2 2-1 0 0,0 0 1 0 0,0 1 0 0 0,1 1 0 0 0,1 1 0 0 0,1 1-1 0 0,26-11 1 0 0,-108 45-13 0 0,29-12 47 0 0,0 1 0 0 0,1 2 0 0 0,0 1-1 0 0,-30 19 1 0 0,58-32-39 0 0,0 0 0 0 0,0 0 0 0 0,0 0 0 0 0,0 0 0 0 0,0-1-1 0 0,0 1 1 0 0,0 0 0 0 0,0-1 0 0 0,-1 1 0 0 0,1-1 0 0 0,0 0-1 0 0,0 1 1 0 0,0-1 0 0 0,-1 0 0 0 0,1 1 0 0 0,-3-1 0 0 0,4-1 0 0 0,0 1 0 0 0,-1-1 1 0 0,1 1-1 0 0,0-1 0 0 0,0 1 0 0 0,0-1 1 0 0,0 1-1 0 0,-1-1 0 0 0,1 1 0 0 0,0-1 1 0 0,0 1-1 0 0,0-1 0 0 0,0 1 0 0 0,0-1 1 0 0,0 1-1 0 0,0-1 0 0 0,0 1 0 0 0,1-1 1 0 0,-1 1-1 0 0,0-1 0 0 0,0 1 0 0 0,0-1 1 0 0,0 1-1 0 0,1-1 0 0 0,-1 1 1 0 0,1-1-1 0 0,2-6 2 0 0,0 0 0 0 0,1 0 0 0 0,0 0 0 0 0,7-8 0 0 0,-3 7-3 0 0,1 0 0 0 0,0 0 1 0 0,0 0-1 0 0,1 1 0 0 0,0 1 0 0 0,0 0 0 0 0,1 0 0 0 0,11-4 0 0 0,96-30-9 0 0,-20 8-81 0 0,-90 28 63 0 0,39-21 0 0 0,-41 22 15 0 0,-5 4 7 0 0,0-1 0 0 0,-1 1 0 0 0,1-1 0 0 0,0 1 0 0 0,0-1 0 0 0,-1 1 0 0 0,1-1 0 0 0,0 1 0 0 0,-1 0 0 0 0,1 0 0 0 0,0-1 0 0 0,-1 1 0 0 0,1 0 0 0 0,-1 0 0 0 0,1 0 0 0 0,-1 1 0 0 0,1-1 3 0 0,-1 1 0 0 0,0 0 1 0 0,0-1-1 0 0,0 1 0 0 0,0-1 0 0 0,0 1 0 0 0,0 0 1 0 0,0-1-1 0 0,0 1 0 0 0,-1-1 0 0 0,1 1 0 0 0,-1-1 1 0 0,1 1-1 0 0,-1-1 0 0 0,0 1 0 0 0,1-1 0 0 0,-1 1 1 0 0,0-1-1 0 0,0 0 0 0 0,0 1 0 0 0,0-1 0 0 0,0 0 1 0 0,0 0-1 0 0,0 0 0 0 0,-2 1 0 0 0,1 0 9 0 0,0 0 0 0 0,1-1-1 0 0,-1 1 1 0 0,0-1 0 0 0,0 0 0 0 0,0 0-1 0 0,0 1 1 0 0,0-1 0 0 0,0 0 0 0 0,0-1-1 0 0,0 1 1 0 0,0 0 0 0 0,-1-1 0 0 0,1 1-1 0 0,0-1 1 0 0,0 0 0 0 0,-1 1 0 0 0,1-1-1 0 0,0 0 1 0 0,0-1 0 0 0,-1 1-1 0 0,1 0 1 0 0,0-1 0 0 0,0 1 0 0 0,-5-2-1 0 0,5 1 9 0 0,-48-17 219 0 0,40 13-195 0 0,1 1 0 0 0,-1 0 0 0 0,0 1 0 0 0,0 0-1 0 0,0 1 1 0 0,-1 0 0 0 0,1 1 0 0 0,-16-1 0 0 0,8 3-31 0 0,0 1 0 0 0,1 1 1 0 0,-1 0-1 0 0,1 1 0 0 0,0 1 1 0 0,0 1-1 0 0,-28 13 0 0 0,39-13-20 0 0,9 5-58 0 0,-1-8 44 0 0,-1-1 0 0 0,1 0 1 0 0,0 1-1 0 0,1-1 1 0 0,-1 0-1 0 0,0 0 1 0 0,1-1-1 0 0,-1 1 0 0 0,1 0 1 0 0,-1-1-1 0 0,1 1 1 0 0,0-1-1 0 0,0 0 1 0 0,5 1-1 0 0,46 10-761 0 0,-44-10 428 0 0,28 4-749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1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1503 335 5983 0 0,'0'0'464'0'0,"-2"-2"-305"0"0,-3-7 325 0 0,-1 0 0 0 0,0 1 0 0 0,0 0 0 0 0,-1 0 0 0 0,0 0-1 0 0,0 1 1 0 0,-1 0 0 0 0,0 1 0 0 0,-1 0 0 0 0,1 0 0 0 0,-1 1 0 0 0,0 0 0 0 0,0 0 0 0 0,-12-3 0 0 0,-13-5-40 0 0,0 3 0 0 0,-1 1 0 0 0,-1 1 1 0 0,-66-5-1 0 0,37 9 240 0 0,-117 10 0 0 0,126 1-509 0 0,0 3 0 0 0,1 1 0 0 0,-68 25 0 0 0,-156 71-187 0 0,238-90-24 0 0,-24 11-33 0 0,-69 43-1 0 0,127-67 29 0 0,0 0 0 0 0,0 1 0 0 0,1 0 0 0 0,-1 0 0 0 0,1 1 0 0 0,1 0 0 0 0,-1 0 0 0 0,1 0 0 0 0,-7 11 0 0 0,10-15 25 0 0,1 1 0 0 0,0-1 0 0 0,-1 1 1 0 0,1 0-1 0 0,0 0 0 0 0,1-1 0 0 0,-1 1 0 0 0,0 0 0 0 0,1 0 0 0 0,0 0 0 0 0,-1 0 0 0 0,1 0 0 0 0,1 0 0 0 0,-1-1 0 0 0,0 1 0 0 0,0 0 0 0 0,1 0 0 0 0,0 0 1 0 0,0 0-1 0 0,-1-1 0 0 0,2 1 0 0 0,-1 0 0 0 0,0-1 0 0 0,0 1 0 0 0,1-1 0 0 0,0 1 0 0 0,-1-1 0 0 0,1 0 0 0 0,4 4 0 0 0,-1 0-36 0 0,2-1-1 0 0,-1 0 1 0 0,0 0-1 0 0,1-1 1 0 0,0 0-1 0 0,11 5 1 0 0,46 17-63 0 0,-60-25 109 0 0,57 19-46 0 0,89 16-1 0 0,68 0-54 0 0,-119-22-25 0 0,1181 123-533 0 0,-536-152 586 0 0,-617 2 371 0 0,189-46 0 0 0,-270 49 111 0 0,-1-2 0 0 0,76-30-1 0 0,-114 39-347 0 0,0 0-1 0 0,-1-1 1 0 0,1 0-1 0 0,-1 0 1 0 0,0 0 0 0 0,0-1-1 0 0,0 0 1 0 0,0 0-1 0 0,-1-1 1 0 0,6-7-1 0 0,-10 12-44 0 0,-1 0-1 0 0,0 1 0 0 0,1-1 0 0 0,-1 0 1 0 0,0 0-1 0 0,0 1 0 0 0,0-1 1 0 0,0 0-1 0 0,0 0 0 0 0,0 0 1 0 0,0 1-1 0 0,0-1 0 0 0,0 0 0 0 0,0 0 1 0 0,0 1-1 0 0,0-1 0 0 0,-1 0 1 0 0,0-1-1 0 0,0-1 22 0 0,0-5 33 0 0,-2-1 0 0 0,1 1 0 0 0,-1 0 0 0 0,0 0 0 0 0,-1 0 0 0 0,0 1 0 0 0,0-1-1 0 0,-6-7 1 0 0,-8-9 81 0 0,-22-21 0 0 0,21 24-108 0 0,-188-187-27 0 0,163 167 60 0 0,-61-42 0 0 0,81 66-2 0 0,-1 2 0 0 0,-1 0 0 0 0,0 2 0 0 0,-45-17 0 0 0,-10 5 114 0 0,-1 3 0 0 0,-161-20 0 0 0,61 28-7 0 0,-357 19 0 0 0,476 1-76 0 0,-96 21 0 0 0,-59 29-1326 0 0,100-25-4210 0 0,85-23-561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1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1273 1 2303 0 0,'-3'0'167'0'0,"-4"2"725"0"0,-1 0-1 0 0,0 0 1 0 0,1 0-1 0 0,0 1 0 0 0,-1 1 1 0 0,1-1-1 0 0,0 1 1 0 0,-12 9-1 0 0,-50 47 2718 0 0,59-50-4266 0 0,-191 205 605 0 0,82-80 632 0 0,-261 258 872 0 0,306-320-1137 0 0,-149 115 0 0 0,205-174-246 0 0,-27 28-1 0 0,-3 3-590 0 0,44-35 164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2T13:03:57.1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85 42 11375 0 0,'0'0'522'0'0,"-3"-11"168"0"0,3 10-651 0 0,0 0 0 0 0,-1 0 0 0 0,1 0 0 0 0,0 0 0 0 0,0 0-1 0 0,0 0 1 0 0,0 0 0 0 0,0 0 0 0 0,0 0 0 0 0,0 0 0 0 0,0 0-1 0 0,0 0 1 0 0,0 0 0 0 0,1 1 0 0 0,-1-1 0 0 0,0 0 0 0 0,1 0-1 0 0,-1 0 1 0 0,0 0 0 0 0,1 0 0 0 0,-1 0 0 0 0,1 1 0 0 0,0-1 0 0 0,-1 0-1 0 0,1 0 1 0 0,-1 1 0 0 0,1-1 0 0 0,0 0 0 0 0,0 1 0 0 0,-1-1-1 0 0,1 1 1 0 0,0-1 0 0 0,1 0 0 0 0,7 0 5748 0 0,-5 7-5573 0 0,-4-5-202 0 0,1-1 1 0 0,-1 0-1 0 0,0 1 1 0 0,1-1-1 0 0,-1 1 1 0 0,1-1-1 0 0,-1 0 1 0 0,0 1-1 0 0,1-1 1 0 0,-1 1-1 0 0,0-1 1 0 0,0 1-1 0 0,1-1 0 0 0,-1 1 1 0 0,0-1-1 0 0,0 1 1 0 0,0 0-1 0 0,0-1 1 0 0,0 1-1 0 0,0-1 1 0 0,0 2-1 0 0,0 7 11 0 0,0 1-1 0 0,-1-1 1 0 0,-1 0 0 0 0,0 0-1 0 0,0 1 1 0 0,0-1-1 0 0,-1 0 1 0 0,-1-1 0 0 0,0 1-1 0 0,0-1 1 0 0,-5 9-1 0 0,-16 39-250 0 0,-15 35-3983 0 0,26-54 2611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1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12119 0 0,'0'0'1098'0'0,"3"0"-868"0"0,2 1-170 0 0,1-1-1 0 0,0 1 1 0 0,-1 0-1 0 0,1 1 1 0 0,-1-1-1 0 0,0 1 1 0 0,0 0-1 0 0,1 1 1 0 0,-1-1-1 0 0,-1 1 1 0 0,1 0-1 0 0,0 0 1 0 0,-1 0-1 0 0,1 1 1 0 0,6 7-1 0 0,0 1-59 0 0,-1 0 0 0 0,0 1 0 0 0,15 25 0 0 0,19 47 0 0 0,-27-49 0 0 0,39 75 180 0 0,94 141 0 0 0,-81-153-180 0 0,135 188 0 0 0,-194-274 3 0 0,10 13 35 0 0,0 0 0 0 0,34 31 1 0 0,-13-21-26 0 0,37 36-129 0 0,-11-7-853 0 0,-52-50 563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2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1584 46 4607 0 0,'0'0'208'0'0,"-2"-1"-9"0"0,-40-14 239 0 0,32 11 671 0 0,0 0 0 0 0,0 0 0 0 0,0 1 0 0 0,-1 0-1 0 0,1 1 1 0 0,-21-1 0 0 0,-126-2-84 0 0,-79 3 151 0 0,157 8-707 0 0,-98 22 0 0 0,-75 30-305 0 0,183-42-170 0 0,3 0-66 0 0,2 3 0 0 0,0 2 0 0 0,-77 38 0 0 0,121-49-44 0 0,-1 1 0 0 0,1 1 0 0 0,1 1 0 0 0,0 1 0 0 0,-22 20 0 0 0,40-32-4 0 0,0 0 4 0 0,1 1 90 0 0,-1 0 0 0 0,1 0 0 0 0,0 0 0 0 0,0 0 0 0 0,0 0 0 0 0,1 0 0 0 0,-1 0 0 0 0,1 0-1 0 0,0 0 1 0 0,0 0 0 0 0,0 0 0 0 0,0 0 0 0 0,2 4 0 0 0,3 2-18 0 0,0 0 1 0 0,1-1 0 0 0,0 0-1 0 0,0 0 1 0 0,0 0-1 0 0,1-1 1 0 0,0 0-1 0 0,1-1 1 0 0,13 8-1 0 0,10 5-4 0 0,47 18 0 0 0,-64-30 26 0 0,67 25-40 0 0,98 25 0 0 0,-116-39 68 0 0,36 7-47 0 0,176 19-1 0 0,-177-31 8 0 0,149 14 21 0 0,-170-23 14 0 0,94-8 0 0 0,186-37 631 0 0,-327 35-538 0 0,-7 3 36 0 0,-1-2 0 0 0,1 0 0 0 0,-1-2 0 0 0,38-16 0 0 0,-37 11 143 0 0,0-1-1 0 0,40-29 0 0 0,-57 36-168 0 0,0 0 0 0 0,0 0 0 0 0,-1 0-1 0 0,0-1 1 0 0,0 0 0 0 0,-1 0 0 0 0,1-1 0 0 0,-2 0 0 0 0,1 0-1 0 0,-1 0 1 0 0,0 0 0 0 0,3-11 0 0 0,-4 6 86 0 0,-1 0 0 0 0,0-1 0 0 0,-1 1 0 0 0,-1 0 0 0 0,0 0 0 0 0,0 0-1 0 0,-2-1 1 0 0,1 1 0 0 0,-2 0 0 0 0,-7-24 0 0 0,7 28-97 0 0,-1 0 0 0 0,0 1 0 0 0,0-1 0 0 0,-1 1 1 0 0,-1-1-1 0 0,1 1 0 0 0,-1 1 0 0 0,0-1 0 0 0,-1 1 0 0 0,-11-10 0 0 0,2 3 55 0 0,-2 1 0 0 0,0 1 0 0 0,-30-17 0 0 0,-4 5 60 0 0,0 1 0 0 0,-2 3 0 0 0,-104-24 0 0 0,127 38-185 0 0,-1 1 0 0 0,-1 1 0 0 0,1 2 0 0 0,-50 2 0 0 0,57 4-284 0 0,0 0 0 0 0,0 2-1 0 0,-35 12 1 0 0,26-8-495 0 0,6 1-1338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2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1588 129 8751 0 0,'0'0'674'0'0,"2"-2"-206"0"0,-1 2-201 0 0,-1 0 0 0 0,1-1 1 0 0,0 1-1 0 0,-1-1 1 0 0,1 1-1 0 0,-1-1 0 0 0,1 0 1 0 0,-1 1-1 0 0,1-1 0 0 0,-1 0 1 0 0,0 1-1 0 0,1-1 0 0 0,-1 0 1 0 0,0 1-1 0 0,1-1 1 0 0,-1 0-1 0 0,0 1 0 0 0,0-1 1 0 0,0 0-1 0 0,1 0 0 0 0,-1 0 1 0 0,0 1-1 0 0,0-1 1 0 0,0 0-1 0 0,0 0 0 0 0,-1-1 1 0 0,-4-9-710 0 0,3 8 466 0 0,-1 1 0 0 0,1-1-1 0 0,-1 0 1 0 0,1 1 0 0 0,-1 0 0 0 0,0 0 0 0 0,0 0 0 0 0,0 0 0 0 0,-1 0-1 0 0,1 1 1 0 0,0-1 0 0 0,-6-1 0 0 0,-6-1 104 0 0,-24-5-1 0 0,34 8-99 0 0,-47-8 475 0 0,0 2 0 0 0,0 2 0 0 0,-63 2 0 0 0,-206 24 402 0 0,227-10-1067 0 0,-129 31-1 0 0,-202 100-1037 0 0,411-136 1143 0 0,1 0-1 0 0,0 0 1 0 0,0 1-1 0 0,1 1 1 0 0,0 0-1 0 0,-19 18 1 0 0,26-22 18 0 0,1 0 0 0 0,0 0 0 0 0,0 1 0 0 0,0 0 0 0 0,1 0 0 0 0,-1 0 0 0 0,1 0-1 0 0,0 0 1 0 0,1 1 0 0 0,-1-1 0 0 0,1 1 0 0 0,0 0 0 0 0,1-1 0 0 0,-1 1 0 0 0,1 0 0 0 0,0 0 0 0 0,1 0 0 0 0,0 11 0 0 0,0-10-9 0 0,2 0 0 0 0,-1 0 0 0 0,1 0 0 0 0,0 0 0 0 0,0 0 0 0 0,1 0 0 0 0,0-1 0 0 0,0 1 0 0 0,1-1 0 0 0,0 0 0 0 0,0 0 0 0 0,0 0 0 0 0,1-1 0 0 0,-1 1 0 0 0,1-1 0 0 0,1 0 0 0 0,7 5 0 0 0,15 13-33 0 0,2-2-1 0 0,0-1 1 0 0,2-1-1 0 0,0-2 0 0 0,60 23 1 0 0,182 41-104 0 0,93-20-646 0 0,-298-54 687 0 0,1-3 1 0 0,-1-3-1 0 0,130-15 0 0 0,14-18 261 0 0,-157 21 414 0 0,96-33 0 0 0,-142 40-395 0 0,0 0 1 0 0,0-1-1 0 0,-1 0 1 0 0,1 0-1 0 0,-1-1 1 0 0,-1 0-1 0 0,1 0 1 0 0,-1-1-1 0 0,0-1 1 0 0,0 1-1 0 0,-1-1 1 0 0,0 0-1 0 0,0-1 1 0 0,-1 0-1 0 0,0 0 1 0 0,-1 0-1 0 0,0 0 0 0 0,-1-1 1 0 0,1 0-1 0 0,-2 0 1 0 0,1-1-1 0 0,-2 1 1 0 0,1 0-1 0 0,-1-1 1 0 0,-1 0-1 0 0,0 1 1 0 0,-1-18-1 0 0,-2 4 24 0 0,-1 0 1 0 0,-1 0-1 0 0,-1 1 0 0 0,-1-1 0 0 0,-1 1 0 0 0,-2 0 1 0 0,0 1-1 0 0,-1 0 0 0 0,-1 0 0 0 0,-1 1 0 0 0,-1 1 1 0 0,-20-26-1 0 0,19 30-486 0 0,-1 1 1 0 0,-1 0-1 0 0,0 1 1 0 0,-1 1-1 0 0,0 0 1 0 0,-1 1-1 0 0,-1 1 1 0 0,0 1-1 0 0,0 1 1 0 0,-1 0-1 0 0,0 2 1 0 0,0 0-1 0 0,-36-7 1 0 0,26 8-1161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2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1327 0 8751 0 0,'0'0'794'0'0,"-2"2"-652"0"0,-45 32 3549 0 0,-229 144-829 0 0,95-57-2521 0 0,-162 118 261 0 0,261-172-463 0 0,-142 150 0 0 0,95-92-1045 0 0,103-105-50 0 0,9-8-3886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2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15 2759 0 0,'-10'7'120'0'0,"1"0"-1"0"0,0 0 0 0 0,0 1 0 0 0,0 0 0 0 0,1 1 0 0 0,1 0 0 0 0,-1 0 1 0 0,1 0-1 0 0,-9 18 0 0 0,12-18 459 0 0,0 1 1 0 0,0 0-1 0 0,1 1 1 0 0,0-1 0 0 0,0 0-1 0 0,-1 18 1 0 0,3-10-182 0 0,0 0 0 0 0,2-1 0 0 0,4 34 1 0 0,-3-36-590 0 0,1-1 1 0 0,1 0 0 0 0,0 1-1 0 0,1-1 1 0 0,1-1 0 0 0,0 1-1 0 0,1-1 1 0 0,0 0-1 0 0,1-1 1 0 0,0 1 0 0 0,1-2-1 0 0,1 1 1 0 0,0-1 0 0 0,15 13-1 0 0,1-4 396 0 0,1 0 0 0 0,1-2 0 0 0,0-2 0 0 0,1 0 0 0 0,1-2 0 0 0,0-1 0 0 0,1-1 0 0 0,1-2 0 0 0,51 10 0 0 0,-19-10 574 0 0,-1-3 0 0 0,2-2 0 0 0,127-8 0 0 0,-114-3-383 0 0,136-29 0 0 0,-168 24-222 0 0,0-3 1 0 0,-1-1-1 0 0,-1-3 0 0 0,51-27 0 0 0,-43 17 814 0 0,88-65 0 0 0,-134 88-774 0 0,1-1 1 0 0,-1 0 0 0 0,-1 0 0 0 0,1 0 0 0 0,-1-1 0 0 0,0 1-1 0 0,0-1 1 0 0,-1-1 0 0 0,6-11 0 0 0,-8 13-42 0 0,0 0 0 0 0,0 0 0 0 0,0 0 0 0 0,-1-1 0 0 0,0 1 0 0 0,0 0 0 0 0,-1-1 0 0 0,0 1 0 0 0,0 0 0 0 0,0-1 0 0 0,-1 1 0 0 0,0 0 0 0 0,-2-8 0 0 0,-1 1 18 0 0,0 1 0 0 0,-1-1 0 0 0,-1 1 1 0 0,0 1-1 0 0,0-1 0 0 0,-1 1 0 0 0,0 0 0 0 0,-1 1 0 0 0,-1 0 0 0 0,0 0 0 0 0,0 0 0 0 0,0 1 0 0 0,-1 1 0 0 0,-13-9 1 0 0,6 6-125 0 0,-1 1 0 0 0,1 1 0 0 0,-2 0 1 0 0,1 1-1 0 0,-1 2 0 0 0,0-1 1 0 0,-1 2-1 0 0,-32-4 0 0 0,-4 2-277 0 0,0 3 0 0 0,-1 2 0 0 0,1 3-1 0 0,-95 13 1 0 0,128-11-159 0 0,0 1 1 0 0,1 2-1 0 0,-1 0 0 0 0,1 1 0 0 0,-23 11 1 0 0,41-15-178 0 0,0-1 1 0 0,0 1 0 0 0,0 0 0 0 0,-5 5 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2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0,'0'0'10114'0'0,"2"3"-9997"0"0,45 72 236 0 0,9 11-273 0 0,92 140-88 0 0,-115-185 60 0 0,0-1 0 0 0,3-2 0 0 0,48 40 0 0 0,7-3 126 0 0,100 85 88 0 0,-101-89-619 0 0,-43-36-4464 0 0,-22-16-201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2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1266 129 10135 0 0,'0'0'778'0'0,"-4"-1"-506"0"0,-12-4 392 0 0,0 0 1 0 0,0-1 0 0 0,-25-13-1 0 0,20 9-534 0 0,-37-13 0 0 0,10 10-54 0 0,-1 3-1 0 0,0 2 0 0 0,-1 2 0 0 0,1 2 0 0 0,-1 2 1 0 0,-93 10-1 0 0,60 0 377 0 0,-88 22 1 0 0,135-22-443 0 0,0 3 0 0 0,0 0 0 0 0,2 3 1 0 0,-63 32-1 0 0,83-38-127 0 0,1 1 0 0 0,1 0 0 0 0,-1 1 0 0 0,1 0-1 0 0,1 1 1 0 0,0 0 0 0 0,0 0 0 0 0,1 1 0 0 0,-16 27 0 0 0,21-31 54 0 0,1 0-1 0 0,0 1 1 0 0,1-1 0 0 0,0 1 0 0 0,0 0 0 0 0,1 0-1 0 0,0 0 1 0 0,1 0 0 0 0,0 0 0 0 0,0 0 0 0 0,1 0-1 0 0,0 1 1 0 0,0-1 0 0 0,1 0 0 0 0,1 0 0 0 0,0 0-1 0 0,0 0 1 0 0,4 11 0 0 0,-2-10 44 0 0,0-1 0 0 0,1 0-1 0 0,0 0 1 0 0,1 0 0 0 0,0 0 0 0 0,0-1 0 0 0,1 0 0 0 0,0-1-1 0 0,0 1 1 0 0,1-1 0 0 0,0-1 0 0 0,11 8 0 0 0,6 2 13 0 0,1-1 1 0 0,0-2 0 0 0,31 12-1 0 0,-5-6-23 0 0,1-2 0 0 0,1-2-1 0 0,1-3 1 0 0,60 6 0 0 0,-30-11 115 0 0,1-5 1 0 0,0-3 0 0 0,0-4-1 0 0,109-20 1 0 0,-165 21 214 0 0,0-2 1 0 0,-1-2 0 0 0,0 0-1 0 0,0-2 1 0 0,0-1-1 0 0,29-16 1 0 0,-51 22-63 0 0,0 1 1 0 0,0-1 0 0 0,0-1 0 0 0,-1 1 0 0 0,0-1-1 0 0,0 0 1 0 0,0-1 0 0 0,-1 1 0 0 0,0-1 0 0 0,0 0-1 0 0,0 0 1 0 0,-1-1 0 0 0,-1 1 0 0 0,1-1 0 0 0,-1 0-1 0 0,0 0 1 0 0,-1 0 0 0 0,0-1 0 0 0,0 1 0 0 0,-1 0 0 0 0,0-1-1 0 0,0 1 1 0 0,-1-1 0 0 0,0 1 0 0 0,-1-1 0 0 0,1 1-1 0 0,-4-12 1 0 0,0 0-78 0 0,-2 1 1 0 0,0 0-1 0 0,-1 1 0 0 0,0-1 1 0 0,-2 1-1 0 0,0 1 0 0 0,-1 0 1 0 0,-1 0-1 0 0,0 1 0 0 0,-1 0 1 0 0,-20-20-1 0 0,8 15-390 0 0,0 0-1 0 0,-47-29 1 0 0,-60-22-2712 0 0,106 60 1419 0 0,3 4-57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2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915 1 19807 0 0,'-2'0'910'0'0,"-1"0"-693"0"0,-7-1-61 0 0,1 1 0 0 0,0 0-1 0 0,0 1 1 0 0,-1 0 0 0 0,1 1-1 0 0,0 0 1 0 0,0 0 0 0 0,-13 6-1 0 0,-31 19-520 0 0,2 2-1 0 0,1 2 0 0 0,-49 41 1 0 0,-125 128-413 0 0,98-62 1025 0 0,19-19-1893 0 0,30-47-4827 0 0,51-51 1185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2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12895 0 0,'-17'4'432'0'0,"0"2"0"0"0,1 0-1 0 0,0 1 1 0 0,-26 15 0 0 0,32-16-337 0 0,0 2 1 0 0,0-1 0 0 0,0 2 0 0 0,1-1-1 0 0,0 1 1 0 0,1 0 0 0 0,-10 15-1 0 0,6-6-514 0 0,1 0 0 0 0,1 1 0 0 0,1 1 0 0 0,0 0 0 0 0,2 0 0 0 0,0 0 0 0 0,1 1 0 0 0,1 0 0 0 0,1 0 0 0 0,1 1 0 0 0,0 21 0 0 0,2-34 526 0 0,2-1 1 0 0,-1 1-1 0 0,1 0 0 0 0,0-1 0 0 0,0 1 0 0 0,1-1 0 0 0,0 1 1 0 0,1-1-1 0 0,0 0 0 0 0,0 0 0 0 0,1 0 0 0 0,0 0 0 0 0,0-1 0 0 0,1 1 1 0 0,0-1-1 0 0,0-1 0 0 0,1 1 0 0 0,0 0 0 0 0,0-1 0 0 0,0-1 0 0 0,12 9 1 0 0,-4-5-100 0 0,-1-1 1 0 0,2-1-1 0 0,-1 0 1 0 0,1-1-1 0 0,0-1 1 0 0,0 0-1 0 0,21 3 1 0 0,114 11-513 0 0,-117-16 341 0 0,220 5-283 0 0,-197-10 597 0 0,0-3 1 0 0,85-19-1 0 0,44-28 2150 0 0,-178 50-2116 0 0,0 0 0 0 0,-1-1-1 0 0,0 0 1 0 0,1 0-1 0 0,-1-1 1 0 0,0 0 0 0 0,5-4-1 0 0,-9 6-93 0 0,0 0-1 0 0,0 1 0 0 0,-1-1 0 0 0,1 0 1 0 0,0 0-1 0 0,-1 0 0 0 0,0 0 1 0 0,1 0-1 0 0,-1-1 0 0 0,0 1 0 0 0,0 0 1 0 0,0 0-1 0 0,-1-1 0 0 0,1 1 1 0 0,-1-1-1 0 0,1 1 0 0 0,-1 0 0 0 0,0-1 1 0 0,1 1-1 0 0,-1-1 0 0 0,-1 1 1 0 0,1-1-1 0 0,-1-2 0 0 0,-1-2 144 0 0,0 0 0 0 0,-1-1 0 0 0,1 2 0 0 0,-2-1 0 0 0,1 0 0 0 0,-1 1 0 0 0,0-1 0 0 0,0 1 0 0 0,-10-10-1 0 0,-3-2 374 0 0,-31-25-1 0 0,32 30-456 0 0,-24-20 288 0 0,-66-43 1 0 0,70 55-478 0 0,-1 1 1 0 0,-1 3 0 0 0,-1 0-1 0 0,-1 3 1 0 0,0 1 0 0 0,0 2-1 0 0,-61-8 1 0 0,96 18 20 0 0,-170-20-456 0 0,138 18-324 0 0,0 2 0 0 0,-65 7 1 0 0,70 0-1584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2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0,'0'0'778'0'0,"3"2"-506"0"0,77 67 2286 0 0,107 98-2696 0 0,-128-107 56 0 0,114 110 163 0 0,15-15 972 0 0,47 2-494 0 0,-70-48-536 0 0,35 48-744 0 0,-57-40-1864 0 0,-105-89-1789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2T13:05:15.336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1107 109 2759 0 0,'-14'-6'4346'0'0,"9"7"-4074"0"0,-1 2 0 0 0,0-1 0 0 0,1 1 0 0 0,0-1 0 0 0,0 2 0 0 0,0-1 0 0 0,0 0-1 0 0,-8 9 1 0 0,-37 41-47 0 0,22-23-139 0 0,12-13-74 0 0,-29 30 14 0 0,-68 55 0 0 0,33-37-8 0 0,-55 41 50 0 0,111-90-57 0 0,-1-1-1 0 0,-1-1 1 0 0,-53 22-1 0 0,-59 8 20 0 0,67-22 3 0 0,-94 41 0 0 0,154-58-33 0 0,7-6 4 0 0,7-5 11 0 0,5-5 36 0 0,0 4-13 0 0,0 1 1 0 0,0 0-1 0 0,1 0 1 0 0,0 1-1 0 0,0 1 1 0 0,16-7 0 0 0,63-16 92 0 0,-58 18-100 0 0,-19 6-25 0 0,119-39 101 0 0,-109 34-158 0 0,-1-1 0 0 0,0-1 0 0 0,0-1 0 0 0,20-16 0 0 0,49-39 4 0 0,217-168-26 0 0,-123 59 180 0 0,-129 121-70 0 0,-30 22 1915 0 0,-37 34-1292 0 0,-1 2-436 0 0,1 0-1 0 0,-1 1 1 0 0,-14 8-1 0 0,-22 9-107 0 0,10-9-112 0 0,-28 9 0 0 0,-99 46 1 0 0,146-57-5 0 0,1 1-1 0 0,-1 0 1 0 0,2 2 0 0 0,0 0-1 0 0,1 1 1 0 0,0 1 0 0 0,1 1 0 0 0,-24 30-1 0 0,-89 146 1 0 0,130-193 0 0 0,-1 1 0 0 0,-1 1-1 0 0,1-1 1 0 0,0 1-1 0 0,0 0 1 0 0,1-1-1 0 0,-1 1 0 0 0,0 0 1 0 0,0 0-1 0 0,1-1 1 0 0,-1 1-1 0 0,1 0 0 0 0,0 0 1 0 0,-1 0-1 0 0,1 0 1 0 0,0-1-1 0 0,0 1 1 0 0,0 0-1 0 0,0 0 0 0 0,1 0 1 0 0,-1 2-1 0 0,1-4-4 0 0,-1 1-1 0 0,1 0 0 0 0,-1-1 0 0 0,1 1 1 0 0,-1-1-1 0 0,1 1 0 0 0,0-1 1 0 0,-1 1-1 0 0,1-1 0 0 0,0 1 1 0 0,-1-1-1 0 0,1 1 0 0 0,0-1 0 0 0,-1 0 1 0 0,1 1-1 0 0,0-1 0 0 0,0 0 1 0 0,-1 0-1 0 0,1 0 0 0 0,0 0 0 0 0,0 1 1 0 0,0-1-1 0 0,-1 0 0 0 0,1 0 1 0 0,0-1-1 0 0,0 1 0 0 0,0 0 1 0 0,-1 0-1 0 0,1 0 0 0 0,0 0 0 0 0,1-1 1 0 0,23-8-163 0 0,-12-1 129 0 0,-1-1 1 0 0,1 0 0 0 0,-2-1-1 0 0,0 0 1 0 0,0-1 0 0 0,-1 0 0 0 0,-1 0-1 0 0,12-23 1 0 0,13-16 25 0 0,-16 30-4 0 0,0 2-1 0 0,1 0 0 0 0,1 1 1 0 0,44-32-1 0 0,-29 24 106 0 0,-84 56-18 0 0,38-24-71 0 0,1 1-1 0 0,-1 0 1 0 0,-14 11-1 0 0,4 5-8 0 0,0 0 0 0 0,1 1 0 0 0,-27 42 0 0 0,23-32-18 0 0,-32 37 0 0 0,47-60 22 0 0,-1-1 0 0 0,0 0 1 0 0,0 0-1 0 0,-1-1 1 0 0,-1 0-1 0 0,1-1 1 0 0,-21 9-1 0 0,-67 20-29 0 0,69-27 24 0 0,1 2-1 0 0,0 0 1 0 0,0 2 0 0 0,-28 18-1 0 0,49-25-11 0 0,0-1 0 0 0,1 1 0 0 0,-1 1 0 0 0,1-1-1 0 0,1 1 1 0 0,-1 0 0 0 0,1 1 0 0 0,1-1 0 0 0,-1 1-1 0 0,1 1 1 0 0,1-1 0 0 0,-1 1 0 0 0,1-1-1 0 0,1 1 1 0 0,0 0 0 0 0,0 1 0 0 0,-2 15 0 0 0,3-16-68 0 0,1 0 1 0 0,0 0 0 0 0,1 0 0 0 0,0 0 0 0 0,0 0 0 0 0,3 16-1 0 0,-2-23 49 0 0,-1 0 0 0 0,1 0 0 0 0,-1 0-1 0 0,1 0 1 0 0,0 0 0 0 0,0-1 0 0 0,0 1-1 0 0,0 0 1 0 0,0 0 0 0 0,0-1 0 0 0,0 1-1 0 0,0 0 1 0 0,1-1 0 0 0,-1 1 0 0 0,1-1-1 0 0,-1 0 1 0 0,1 1 0 0 0,-1-1 0 0 0,1 0 0 0 0,0 0-1 0 0,0 0 1 0 0,-1 0 0 0 0,1-1 0 0 0,0 1-1 0 0,0 0 1 0 0,0-1 0 0 0,0 1 0 0 0,0-1-1 0 0,0 0 1 0 0,0 1 0 0 0,0-1 0 0 0,0 0-1 0 0,0 0 1 0 0,0 0 0 0 0,3-1 0 0 0,30-7-689 0 0,10-8-120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2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 14975 0 0,'-118'16'1624'0'0,"104"-14"-1704"0"0,1 0 0 0 0,-1 2 0 0 0,1 0-1 0 0,0 0 1 0 0,0 1 0 0 0,0 1 0 0 0,-18 11 0 0 0,-5 5-432 0 0,-36 31 0 0 0,59-43 267 0 0,1 0 1 0 0,1 0-1 0 0,0 2 1 0 0,1-1-1 0 0,0 1 0 0 0,-9 14 1 0 0,14-19 245 0 0,1 1-1 0 0,0-1 1 0 0,1 1 0 0 0,0 0 0 0 0,0 0-1 0 0,0 0 1 0 0,1 1 0 0 0,1-1-1 0 0,-1 0 1 0 0,1 1 0 0 0,1-1 0 0 0,0 15-1 0 0,0-16-3 0 0,1 0-1 0 0,0 0 0 0 0,0-1 0 0 0,1 1 1 0 0,0 0-1 0 0,0-1 0 0 0,1 0 0 0 0,0 1 1 0 0,0-1-1 0 0,0 0 0 0 0,6 8 0 0 0,-3-7-21 0 0,0-1 0 0 0,0 1 0 0 0,1-1 0 0 0,0 0 0 0 0,0 0 0 0 0,0-1 0 0 0,1 0 0 0 0,8 4 0 0 0,6 2 0 0 0,-1-2 0 0 0,2 0 0 0 0,-1-2 0 0 0,1 0 0 0 0,0-2 0 0 0,0 0 0 0 0,1-2 0 0 0,-1-1 0 0 0,34 0-1 0 0,7-5 213 0 0,1-2 0 0 0,75-17 0 0 0,-112 16 195 0 0,-1-1 0 0 0,1-1 0 0 0,-2-2 0 0 0,1 0 0 0 0,-1-2 0 0 0,-1-1 0 0 0,0-1 0 0 0,-1-1 0 0 0,-1-1 0 0 0,39-34 0 0 0,-55 43-51 0 0,0 0 1 0 0,0 0-1 0 0,-1 0 1 0 0,0-1-1 0 0,0 0 1 0 0,5-10-1 0 0,-10 15-223 0 0,0 1-1 0 0,1-1 0 0 0,-1 0 1 0 0,0 1-1 0 0,-1-1 0 0 0,1 0 0 0 0,0 1 1 0 0,-1-1-1 0 0,1 0 0 0 0,-1 0 1 0 0,0 0-1 0 0,0 1 0 0 0,0-1 1 0 0,-1 0-1 0 0,1 0 0 0 0,0 1 0 0 0,-1-1 1 0 0,0 0-1 0 0,0 0 0 0 0,0 1 1 0 0,0-1-1 0 0,0 1 0 0 0,0-1 1 0 0,-1 1-1 0 0,-2-5 0 0 0,-3 0 52 0 0,0 0 0 0 0,0 1 0 0 0,-1 0 1 0 0,1 0-1 0 0,-1 0 0 0 0,0 1 0 0 0,-1 0 0 0 0,-14-5 0 0 0,-9-3 3 0 0,-35-8 0 0 0,54 17-145 0 0,-37-9-292 0 0,0 2 0 0 0,-1 2 0 0 0,-84-2 0 0 0,46 9-2109 0 0,-114 14 1 0 0,131-3 597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2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14279 0 0,'-13'11'1272'0'0,"0"-1"-1016"0"0,0-1-256 0 0,4 2 3584 0 0,10 6-2304 0 0,3-2-2000 0 0,4-2-400 0 0,1-2-72 0 0,-2 0-3672 0 0,1 0-736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2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64 15199 0 0,'-10'4'1352'0'0,"-1"1"-1080"0"0,-2 3-272 0 0,4-1 1432 0 0,2 6 1936 0 0,5 2-1648 0 0,4 0-4168 0 0,-2 0-2720 0 0,0-2 3144 0 0</inkml:trace>
  <inkml:trace contextRef="#ctx0" brushRef="#br0" timeOffset="1">764 1 20615 0 0,'0'0'912'0'0,"-9"5"416"0"0,0 6-1328 0 0,3 4 0 0 0,4 4 0 0 0,0-2 0 0 0,0-4 0 0 0,1 1-2960 0 0,1 1-448 0 0,0 0 192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2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17503 0 0,'0'0'1352'0'0,"-2"2"-873"0"0,0 0-251 0 0,1 0-1 0 0,-1 1 1 0 0,1-1 0 0 0,-1 1 0 0 0,1-1 0 0 0,0 1-1 0 0,-1-1 1 0 0,1 1 0 0 0,1 0 0 0 0,-1 0 0 0 0,0-1-1 0 0,1 1 1 0 0,-1 0 0 0 0,1 0 0 0 0,0 0 0 0 0,0 0-1 0 0,0-1 1 0 0,0 1 0 0 0,1 3 0 0 0,3 10-1258 0 0,0-1 1 0 0,1 1-1 0 0,13 26 0 0 0,-12-29-667 0 0,-4-8 900 0 0,1 1-1 0 0,0-2 1 0 0,-1 1-1 0 0,8 9 1 0 0,-8-13 643 0 0,0 1 0 0 0,-1 0 0 0 0,1-1-1 0 0,0 0 1 0 0,1 1 0 0 0,-1-1 0 0 0,0 0 0 0 0,0 0 0 0 0,0 0 0 0 0,1 0 0 0 0,-1 0 0 0 0,1-1 0 0 0,-1 1-1 0 0,3 0 1 0 0,22 0-926 0 0</inkml:trace>
  <inkml:trace contextRef="#ctx0" brushRef="#br0" timeOffset="1">985 43 10135 0 0,'0'0'778'0'0,"-1"3"-506"0"0,0 4-455 0 0,-5 20 7992 0 0,7-23-5425 0 0,1 91-1444 0 0,-3-65-2020 0 0,1-23-145 0 0,1-2 878 0 0,8 12-11169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2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21623 0 0,'0'0'960'0'0,"-11"9"192"0"0,1 2-920 0 0,10 6-232 0 0,6-2 0 0 0,5 0-1888 0 0,0-6 800 0 0</inkml:trace>
  <inkml:trace contextRef="#ctx0" brushRef="#br0" timeOffset="1">699 58 21711 0 0,'0'0'2352'0'0,"-2"17"-2352"0"0,13 2 0 0 0,6-3-704 0 0,3-1-192 0 0,3-5-40 0 0,3-5-7768 0 0</inkml:trace>
  <inkml:trace contextRef="#ctx0" brushRef="#br0" timeOffset="2">2140 203 21191 0 0,'0'0'2264'0'0,"-3"17"-2192"0"0,6 0-72 0 0,12 1-80 0 0,8-3-32 0 0,6-6-8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2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0,'0'0'448'0'0,"7"28"-448"0"0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3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6911 0 0,'0'0'4843'0'0,"3"0"-4507"0"0,27-2 82 0 0,0-2 0 0 0,-1-1 0 0 0,57-17 0 0 0,-29 7-133 0 0,38-17-285 0 0,-25 8 0 0 0,-48 16 53 0 0,1-1 0 0 0,-1-1 0 0 0,-1-1 1 0 0,32-20-1 0 0,-51 30 153 0 0,0-1-95 0 0,2-1-198 0 0,-2 4 380 0 0,-6 8 1390 0 0,-2 3-1653 0 0,0 0-1 0 0,1 0 1 0 0,0 0-1 0 0,1 1 1 0 0,-3 15-1 0 0,-3 11 220 0 0,3-20-36 0 0,3-9-133 0 0,1 0 1 0 0,0 0-1 0 0,0 0 1 0 0,-1 18 0 0 0,4-26-327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3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15 286 3535 0 0,'0'0'1314'0'0,"-1"2"-577"0"0,-13 20 9052 0 0,14-34-9674 0 0,1 0 0 0 0,0-1-1 0 0,0 1 1 0 0,1 0 0 0 0,8-23-1 0 0,4-18-9 0 0,0-4-20 0 0,-6 28-75 0 0,-1 11-10 0 0,-4 14 0 0 0,1 1 0 0 0,3-6-6 0 0,-2 3 17 0 0,9-10-101 0 0,-10 11 37 0 0,-1 3 41 0 0,14-9-64 0 0,-12 10 33 0 0,5 1 22 0 0,-8 0 197 0 0,1 1-80 0 0,-1-1 1 0 0,1 1 0 0 0,0 0-1 0 0,-1 0 1 0 0,1 0 0 0 0,-1 0-1 0 0,4 2 1 0 0,-5-2-116 0 0,2 0 307 0 0,0 1-154 0 0,57 29-24 0 0,2-2 0 0 0,115 35 0 0 0,-81-30-672 0 0,-52-17-1088 0 0,-23-10 166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3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52 270 6911 0 0,'0'0'4694'0'0,"-1"-1"-4829"0"0,-37-19 3548 0 0,36 19-2761 0 0,0 0-508 0 0,-5-1-61 0 0,5 1 522 0 0,17-18-229 0 0,-6 12-239 0 0,-3 4 14 0 0,7-3-81 0 0,35-12 289 0 0,-28 9-294 0 0,-16 7-41 0 0,1 0 1 0 0,-1 0 0 0 0,1 1 0 0 0,5-2-1 0 0,9-3-1 0 0,45-21-90 0 0,-20 9-75 0 0,74-41-1 0 0,-106 52 143 0 0,3 1 0 0 0,-1-2 0 0 0,-2 0 0 0 0,0 1 0 0 0,-2 1-14 0 0,-6 4-56 0 0,3-5 2 0 0,-5 6 4 0 0,7-5-76 0 0,-8 5 137 0 0,-1 1-1 0 0,0 0 1 0 0,1 0 0 0 0,-1-1-1 0 0,1 1 1 0 0,-1 0-1 0 0,0 0 1 0 0,1 0 0 0 0,-1 0-1 0 0,1 0 1 0 0,-1-1-1 0 0,1 1 1 0 0,-1 0 0 0 0,0 0-1 0 0,1 0 1 0 0,-1 0 0 0 0,1 0-1 0 0,-1 0 1 0 0,1 0-1 0 0,-1 1 1 0 0,1-1 0 0 0,0 0-1 0 0,-1 0 11 0 0,0 0 1 0 0,0 0-1 0 0,0 0 0 0 0,1 0 0 0 0,-1 0 1 0 0,0 0-1 0 0,0 0 0 0 0,0 1 0 0 0,1-1 1 0 0,-1 0-1 0 0,0 0 0 0 0,0-1 0 0 0,1 1 1 0 0,-1 0-1 0 0,0 0 0 0 0,0 0 0 0 0,1 0 1 0 0,-1 0-1 0 0,0 0 0 0 0,0 0 0 0 0,0 0 1 0 0,1 0-1 0 0,-1 0 0 0 0,0 0 0 0 0,0-1 1 0 0,0 1-1 0 0,1 0 0 0 0,-1 0 0 0 0,1 2 47 0 0,3 11-5 0 0,0 0 1 0 0,-1 0-1 0 0,-1 1 1 0 0,0-1-1 0 0,-1 0 1 0 0,-1 1-1 0 0,0 13 1 0 0,-1-15-46 0 0,2 0 1 0 0,0 0-1 0 0,0 0 1 0 0,4 13-1 0 0,-1-3 55 0 0,-4-16-49 0 0,9 22 57 0 0,-7-22-67 0 0,10 18-22 0 0,-11-21-73 0 0,1-1 0 0 0,0 1 1 0 0,-1-1-1 0 0,1 1 0 0 0,0-1 1 0 0,4 3-1 0 0,-2-1-225 0 0,-3-3-1013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3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78 6447 0 0,'0'0'6531'0'0,"-2"-1"-6307"0"0,-4-2-22 0 0,0 0 0 0 0,0 0 0 0 0,0 0 0 0 0,-1 1 0 0 0,1 0 0 0 0,-1 0 0 0 0,-8 0-1 0 0,-5 0 65 0 0,-26 1 0 0 0,-10-5-197 0 0,18 2 48 0 0,30 3-66 0 0,1 0 0 0 0,1 0 1 0 0,-1-1-1 0 0,0 0 0 0 0,-13-6 0 0 0,8 2 11 0 0,-1 2 0 0 0,-21-6 1 0 0,21 8-53 0 0,2 1 1 0 0,0-2 102 0 0,-17 2 305 0 0,26 1-352 0 0,0 0 62 0 0,1 0-99 0 0,1-1-1 0 0,0 1 1 0 0,0 0-1 0 0,0 0 1 0 0,-1 0-1 0 0,1 0 1 0 0,0 0-1 0 0,0 0 1 0 0,-1 0-1 0 0,1 0 1 0 0,0 0-1 0 0,0 0 1 0 0,-1 0-1 0 0,1 0 1 0 0,0 0-1 0 0,0 0 1 0 0,-1 0-1 0 0,1 0 1 0 0,0 0-1 0 0,0 0 1 0 0,-1 0-1 0 0,1 0 1 0 0,0 1 0 0 0,0-1-1 0 0,0 0 1 0 0,-1 0-1 0 0,1 0 1 0 0,0 0-1 0 0,0 1 1 0 0,0-1-1 0 0,-1 0 1 0 0,1 0-1 0 0,0 0 1 0 0,0 1-1 0 0,0-1 1 0 0,0 0-1 0 0,0 0 1 0 0,-1 1-1 0 0,4 19 153 0 0,1 1-1 0 0,1-1 1 0 0,14 39-1 0 0,32 56 466 0 0,-33-80-726 0 0,-13-28-14 0 0,13 17-1922 0 0,-16-22 478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2T13:05:15.705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1645 17 6911 0 0,'0'0'528'0'0,"-13"-4"-320"0"0,-1 0 61 0 0,0 1 0 0 0,0 1 0 0 0,0 0 0 0 0,0 1 0 0 0,-1 1 0 0 0,1 0-1 0 0,-20 3 1 0 0,-99 22-383 0 0,113-20 137 0 0,3-2-30 0 0,0 1 0 0 0,1 1-1 0 0,0 1 1 0 0,0 0 0 0 0,0 1 0 0 0,1 1-1 0 0,0 0 1 0 0,0 1 0 0 0,1 0-1 0 0,0 2 1 0 0,1-1 0 0 0,0 2 0 0 0,1 0-1 0 0,0 0 1 0 0,1 1 0 0 0,-18 27-1 0 0,17-22 8 0 0,-69 95 0 0 0,68-99 0 0 0,0 0 0 0 0,0-1 0 0 0,-1-1 0 0 0,-1 0 0 0 0,-24 15 0 0 0,-120 55 0 0 0,111-61 0 0 0,2 2 0 0 0,-83 57 0 0 0,-177 181 64 0 0,288-244-64 0 0,-11 10 0 0 0,0 1 0 0 0,1 1 0 0 0,2 1 0 0 0,-35 54 0 0 0,56-74-13 0 0,5 0-2698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3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10 236 2759 0 0,'-1'3'4652'0'0,"2"0"-3814"0"0,-2 2 183 0 0,-5 12 3206 0 0,5-15-2677 0 0,0 10-1194 0 0,0-9 56 0 0,4-3-332 0 0,3 0-8 0 0,0-1 1 0 0,0 0-1 0 0,0 0 0 0 0,0-1 0 0 0,0 1 1 0 0,0-1-1 0 0,0 0 0 0 0,0-1 0 0 0,-1 0 0 0 0,1 1 1 0 0,-1-2-1 0 0,7-4 0 0 0,8-8 14 0 0,31-33 0 0 0,3-2-39 0 0,10 6-37 0 0,-48 35-18 0 0,-13 9 24 0 0,2 0-31 0 0,21-17-108 0 0,-15 9 59 0 0,-3 2 66 0 0,-6 4 73 0 0,0-6-6 0 0,0 6-15 0 0,3-5-44 0 0,2 0-10 0 0,4 1 0 0 0,-2 2 12 0 0,-7 4 304 0 0,0 4-256 0 0,8 18-21 0 0,-9-15-25 0 0,-1-1-1 0 0,1 1-5 0 0,0 21 58 0 0,-1-21-45 0 0,-4 25 22 0 0,-4 2-49 0 0,4-15-5 0 0,0-1 0 0 0,1 1-1 0 0,1 0 1 0 0,0 0 0 0 0,2 0 0 0 0,1 21 0 0 0,0-31-278 0 0,0 0-1 0 0,0 0 1 0 0,0 0-1 0 0,1 0 1 0 0,0-1 0 0 0,1 1-1 0 0,0-1 1 0 0,0 1-1 0 0,0-1 1 0 0,1 0-1 0 0,5 8 1 0 0,-1-6-858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3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97 3679 0 0,'0'0'284'0'0,"3"0"-186"0"0,9 0-245 0 0,12 1 5908 0 0,-7 0-1963 0 0,-11-1-4034 0 0,-3 0 2580 0 0,-15-6-1974 0 0,0 2-253 0 0,-1-1 1 0 0,-1 1-1 0 0,-22-3 0 0 0,18 4-84 0 0,-26-9 0 0 0,25 5 3 0 0,9 3-7 0 0,0 0 0 0 0,-1 1 1 0 0,-17-3-1 0 0,9 3-29 0 0,-15-1 0 0 0,18 4 0 0 0,15 0 0 0 0,-4-3 0 0 0,-22-3 0 0 0,23 6 17 0 0,0 0 14 0 0,-12-7-15 0 0,8 3-5 0 0,5 2 42 0 0,-3-1 15 0 0,4 2 899 0 0,2 1-961 0 0,0 0-1 0 0,0 1 1 0 0,0-1-1 0 0,0 0 1 0 0,0 1 0 0 0,0-1-1 0 0,0 1 1 0 0,0-1-1 0 0,0 0 1 0 0,0 1 0 0 0,-1-1-1 0 0,1 0 1 0 0,0 1-1 0 0,0-1 1 0 0,0 0 0 0 0,-1 1-1 0 0,1-1 1 0 0,0 0-1 0 0,0 0 1 0 0,-1 1 0 0 0,-6 9 113 0 0,3-2-81 0 0,2-3-9 0 0,-1-1 0 0 0,2 1 0 0 0,-1-1 0 0 0,1 1 0 0 0,-1 0 0 0 0,1 0 0 0 0,1-1 0 0 0,-1 1-1 0 0,1 0 1 0 0,0 7 0 0 0,-1 43 66 0 0,3-14-188 0 0,13 72 1 0 0,-15-111-159 0 0,5 7-1737 0 0,-4-7 809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3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81 3679 0 0,'0'0'515'0'0,"0"-2"188"0"0,-1 0-531 0 0,1-2 116 0 0,0 0 0 0 0,-1 1 1 0 0,0-1-1 0 0,0 1 0 0 0,0 0 0 0 0,0-1 1 0 0,-1 1-1 0 0,1 0 0 0 0,-3-4 0 0 0,2 4-145 0 0,1 1-1 0 0,-1 0 1 0 0,0-1-1 0 0,-1 1 1 0 0,1 0-1 0 0,0 0 1 0 0,0 0-1 0 0,-1 0 1 0 0,0 0-1 0 0,1 1 0 0 0,-1-1 1 0 0,0 1-1 0 0,0-1 1 0 0,1 1-1 0 0,-6-1 1 0 0,1 0 161 0 0,4 0-109 0 0,-1 1 0 0 0,0 0-1 0 0,1 1 1 0 0,-1-1-1 0 0,0 1 1 0 0,0-1 0 0 0,1 1-1 0 0,-1 0 1 0 0,0 1 0 0 0,0-1-1 0 0,0 1 1 0 0,1-1-1 0 0,-1 1 1 0 0,0 0 0 0 0,1 0-1 0 0,-1 1 1 0 0,-4 2 0 0 0,-4 2 18 0 0,0 2 0 0 0,1 0 1 0 0,-15 12-1 0 0,-1 1 45 0 0,17-14-186 0 0,2 1 0 0 0,-12 12-1 0 0,13-13-14 0 0,0 0-1 0 0,0-1 1 0 0,-16 12-1 0 0,20-16-45 0 0,0 0 0 0 0,0 0-1 0 0,0 1 1 0 0,0-1 0 0 0,-4 6-1 0 0,-1 7 1 0 0,5-8 15 0 0,0 1-1 0 0,1 1 1 0 0,-1-1 0 0 0,2 0-1 0 0,-1 0 1 0 0,1 1 0 0 0,1-1-1 0 0,-1 1 1 0 0,1-1 0 0 0,1 1-1 0 0,2 13 1 0 0,-2-19-8 0 0,0-1 0 0 0,0 1-1 0 0,0-1 1 0 0,0 1 0 0 0,1-1 0 0 0,-1 0-1 0 0,1 0 1 0 0,0 0 0 0 0,-1 0 0 0 0,1 0 0 0 0,0 0-1 0 0,0 0 1 0 0,0 0 0 0 0,0-1 0 0 0,1 1 0 0 0,-1-1-1 0 0,0 0 1 0 0,1 0 0 0 0,-1 0 0 0 0,0 0 0 0 0,4 1-1 0 0,5 1-2 0 0,1 0 0 0 0,-1-1 0 0 0,16 1 0 0 0,-26-3-17 0 0,116 2-771 0 0,-62-3 116 0 0,29-4 388 0 0,-26 0 259 0 0,-52 4 13 0 0,0 0 1 0 0,0 0-1 0 0,0 0 0 0 0,0-1 0 0 0,0 0 1 0 0,0 0-1 0 0,6-3 0 0 0,24-10-104 0 0,-21 7 37 0 0,1-4 62 0 0,-13 8 4 0 0,-3 2 9 0 0,2-1 756 0 0,-2 3-756 0 0,0 0 1 0 0,0 0 0 0 0,0-1 0 0 0,0 1-1 0 0,0 0 1 0 0,0-1 0 0 0,0 1 0 0 0,0 0-1 0 0,0 0 1 0 0,0-1 0 0 0,0 1 0 0 0,0 0-1 0 0,0-1 1 0 0,-1 1 0 0 0,1 0 0 0 0,0 0-1 0 0,0-1 1 0 0,0 1 0 0 0,0 0-1 0 0,-1 0 1 0 0,1 0 0 0 0,0-1 0 0 0,0 1-1 0 0,0 0 1 0 0,-1 0 0 0 0,1 0 0 0 0,0-1-1 0 0,0 1 1 0 0,-1 0 0 0 0,1 0 0 0 0,0 0-1 0 0,0 0 1 0 0,-1 0 0 0 0,1 0 0 0 0,0 0-1 0 0,0-1 1 0 0,-1 1 0 0 0,1 0 0 0 0,-3 1 13 0 0,1-1 0 0 0,0 0 1 0 0,0 1-1 0 0,0-1 1 0 0,0 1-1 0 0,0 0 0 0 0,0 0 1 0 0,-3 1-1 0 0,3 0-14 0 0,0-1 0 0 0,-1 1-1 0 0,1 0 1 0 0,0-1-1 0 0,0 1 1 0 0,1 0 0 0 0,-1 0-1 0 0,0 0 1 0 0,1 1 0 0 0,-1-1-1 0 0,1 0 1 0 0,-1 0-1 0 0,1 1 1 0 0,-1 2 0 0 0,1-3-11 0 0,-4 11 0 0 0,1 2 0 0 0,2 1 0 0 0,3 1 0 0 0,2 0 0 0 0,5-3 0 0 0,4-1 0 0 0,2-4 0 0 0,-9-7 5 0 0,6 2-14 0 0,19-6 67 0 0,-22 1-70 0 0,1-1 0 0 0,-1 0 1 0 0,0 0-1 0 0,0-1 1 0 0,0 0-1 0 0,-1-1 1 0 0,1 0-1 0 0,-1 0 1 0 0,1 0-1 0 0,-1-1 0 0 0,-1 0 1 0 0,1 0-1 0 0,-1-1 1 0 0,11-12-1 0 0,-8 9 24 0 0,0-1-1 0 0,-1-1 1 0 0,-1 0 0 0 0,1 0-1 0 0,-2 0 1 0 0,0-1-1 0 0,0 0 1 0 0,-1 0 0 0 0,6-19-1 0 0,-9 21 48 0 0,1 0 0 0 0,-1 0-1 0 0,-1 0 1 0 0,0-1 0 0 0,0-12 0 0 0,-1 19-2 0 0,-1 0 0 0 0,1 0 0 0 0,-1-1 1 0 0,0 1-1 0 0,0 0 0 0 0,0 0 0 0 0,0 0 0 0 0,-1 0 1 0 0,1 0-1 0 0,-1 0 0 0 0,0 1 0 0 0,0-1 1 0 0,-1 0-1 0 0,1 1 0 0 0,-4-4 0 0 0,5 6-32 0 0,0 1-1 0 0,1-1 1 0 0,-1 1 0 0 0,0-1-1 0 0,0 1 1 0 0,0-1 0 0 0,0 1-1 0 0,0-1 1 0 0,0 1-1 0 0,0 0 1 0 0,0 0 0 0 0,0-1-1 0 0,0 1 1 0 0,0 0 0 0 0,0 0-1 0 0,0 0 1 0 0,0 0-1 0 0,-1 0 1 0 0,-19 5 188 0 0,10-2-76 0 0,-3-1-98 0 0,0 0 1 0 0,1 1-1 0 0,-16 6 1 0 0,24-7-48 0 0,0 0 0 0 0,0 0 0 0 0,1 1 1 0 0,-1-1-1 0 0,1 1 0 0 0,0 0 1 0 0,0 1-1 0 0,0-1 0 0 0,0 1 0 0 0,0-1 1 0 0,-5 8-1 0 0,-2 7-47 0 0,1 1 0 0 0,-13 31 0 0 0,20-43 29 0 0,2-2-363 0 0,0-1 0 0 0,0 0 0 0 0,0 1 0 0 0,1-1 0 0 0,0 1 0 0 0,0-1 0 0 0,0 1 0 0 0,0-1-1 0 0,1 0 1 0 0,2 9 0 0 0,0-2-4719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3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 5527 0 0,'0'0'423'0'0,"0"-2"-100"0"0,4-12 2715 0 0,-4 14-2978 0 0,0 0 1 0 0,0 0-1 0 0,1 0 0 0 0,-1 0 1 0 0,0 0-1 0 0,0-1 0 0 0,0 1 1 0 0,0 0-1 0 0,0 0 1 0 0,0 0-1 0 0,0 0 0 0 0,0 0 1 0 0,0 0-1 0 0,0 0 0 0 0,0 0 1 0 0,1 0-1 0 0,-1 0 0 0 0,0 0 1 0 0,0 0-1 0 0,0 0 0 0 0,0 0 1 0 0,0-1-1 0 0,0 1 0 0 0,0 0 1 0 0,1 0-1 0 0,-1 0 0 0 0,0 0 1 0 0,0 0-1 0 0,0 0 0 0 0,0 0 1 0 0,0 0-1 0 0,0 0 0 0 0,1 0 1 0 0,-1 0-1 0 0,0 1 0 0 0,0-1 1 0 0,0 0-1 0 0,0 0 0 0 0,0 0 1 0 0,0 0-1 0 0,0 0 0 0 0,0 0 1 0 0,1 0-1 0 0,-1 0 0 0 0,0 0 1 0 0,0 0-1 0 0,0 0 0 0 0,0 0 1 0 0,0 1-1 0 0,1 1 74 0 0,0 0 0 0 0,0 0-1 0 0,0 0 1 0 0,-1 1 0 0 0,1-1 0 0 0,-1 0-1 0 0,1 0 1 0 0,-1 1 0 0 0,0-1 0 0 0,0 5-1 0 0,0 4-95 0 0,0 1 0 0 0,-1-1-1 0 0,0 0 1 0 0,-1 1 0 0 0,-3 10 0 0 0,1-4 83 0 0,-2 12 92 0 0,-14 49 317 0 0,20-74-487 0 0,-2 6-21 0 0,-1 5 49 0 0,2-14 289 0 0,1-4-301 0 0,1-9-49 0 0,1-10-19 0 0,2 16-22 0 0,-1 1-13 0 0,6-16-153 0 0,1 1 0 0 0,1 0 0 0 0,1 0 0 0 0,1 1 0 0 0,1 0-1 0 0,25-25 1 0 0,-15 20 82 0 0,-15 13 96 0 0,1 0 0 0 0,17-12 0 0 0,-23 19 53 0 0,0 1-1 0 0,0-1 0 0 0,1 1 1 0 0,-1 1-1 0 0,1-1 0 0 0,-1 0 1 0 0,1 1-1 0 0,7-1 0 0 0,2 2-17 0 0,1 4-16 0 0,-2 6 0 0 0,-7-6 0 0 0,5 5 0 0 0,2 18 0 0 0,-11-20 35 0 0,-1 1-1 0 0,1-1 0 0 0,-1 0 0 0 0,-1 1 0 0 0,1-1 1 0 0,-1 1-1 0 0,-1-1 0 0 0,-1 13 0 0 0,2-18 68 0 0,-1 1 8 0 0,-4 38 210 0 0,5-38-224 0 0,-1 0 0 0 0,0 4-47 0 0,-1-2-27 0 0,1 0 1 0 0,1 0-1 0 0,-1 0 0 0 0,1 0 1 0 0,0 10-1 0 0,2 30-29 0 0,6-32-2005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4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1375 0 0,'0'0'12346'0'0,"2"1"-12286"0"0,8 3-20 0 0,-7-3 104 0 0,-2 1 18 0 0,2 1-49 0 0,-1 1 0 0 0,1-1 0 0 0,-1 1 0 0 0,0 0 0 0 0,-1 0 0 0 0,3 7 0 0 0,-1-3 112 0 0,6 17-25 0 0,-8-23-128 0 0,0 1 0 0 0,11 29 70 0 0,1 0 24 0 0,-8-19-107 0 0,-3-8-4 0 0,5 7-45 0 0,1 4 1 0 0,7 8 42 0 0,-7-17 1 0 0,1 3-44 0 0,8 4-12 0 0,-13-13 3 0 0,-1 0 11 0 0,2 0 43 0 0,8-1 17 0 0,3-2 6 0 0,5-4 34 0 0,-17 3-95 0 0,0-1 1 0 0,2 1-4 0 0,1-1 0 0 0,-2 0 0 0 0,1 0 0 0 0,0-1-1 0 0,-1 0 1 0 0,7-6 0 0 0,18-23 100 0 0,-25 29-103 0 0,2-2-10 0 0,3-15-3 0 0,-1-5 2 0 0,-3 8 28 0 0,-6 18-10 0 0,7-32 0 0 0,-5 21 2 0 0,-1 0-1 0 0,-1 0 1 0 0,0 0-1 0 0,0 0 1 0 0,-3-14 0 0 0,-2 5-8 0 0,3 18-14 0 0,-3-7 2 0 0,-2 4 0 0 0,-2 1 0 0 0,-2-1 0 0 0,0 2 0 0 0,-7 0-3 0 0,14 5 6 0 0,2 0 11 0 0,0-1 50 0 0,0 1-8 0 0,-7 3-35 0 0,7-3 350 0 0,4 1-289 0 0,8 5-15 0 0,4 0-54 0 0,3 0-533 0 0,0 0 0 0 0,16 10 0 0 0,-31-16 26 0 0,30 9-3232 0 0,-18-7 2650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4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50 1839 0 0,'-2'1'134'0'0,"-2"0"217"0"0,-26 12 3126 0 0,-40 24 0 0 0,62-32-3027 0 0,0 0 1 0 0,0 1-1 0 0,0 0 1 0 0,1 0-1 0 0,0 1 0 0 0,0 0 1 0 0,1 0-1 0 0,0 0 1 0 0,-8 13-1 0 0,13-18-369 0 0,0 0 0 0 0,-1 1 1 0 0,1-1-1 0 0,0 0 0 0 0,0 1 0 0 0,1-1 0 0 0,-1 1 0 0 0,0-1 1 0 0,1 1-1 0 0,0-1 0 0 0,-1 1 0 0 0,1-1 0 0 0,0 1 1 0 0,0-1-1 0 0,1 1 0 0 0,-1-1 0 0 0,0 1 0 0 0,2 2 1 0 0,8 14 25 0 0,-4-14-88 0 0,-2-2 1 0 0,2 2-25 0 0,0-1 0 0 0,0 0-1 0 0,0 0 1 0 0,0-1 0 0 0,0 1 0 0 0,1-1-1 0 0,-1-1 1 0 0,1 1 0 0 0,0-1 0 0 0,0 0-1 0 0,11 1 1 0 0,-6-1 18 0 0,-1-2 0 0 0,0 1 0 0 0,1-1 0 0 0,-1-1 0 0 0,1 0 0 0 0,16-3 0 0 0,-14-1 107 0 0,0 0 0 0 0,-1 0 0 0 0,1-1 0 0 0,-1-1 0 0 0,0 0-1 0 0,-1-1 1 0 0,0 0 0 0 0,20-18 0 0 0,-29 24-30 0 0,0-1-1 0 0,-1 1 1 0 0,0-1 0 0 0,1 0-1 0 0,-1 0 1 0 0,0 0 0 0 0,0 0 0 0 0,-1-1-1 0 0,1 1 1 0 0,-1 0 0 0 0,1-1-1 0 0,-1 1 1 0 0,0-1 0 0 0,0 1-1 0 0,-1-1 1 0 0,1 0 0 0 0,-1 1 0 0 0,0-1-1 0 0,0 0 1 0 0,0 1 0 0 0,0-1-1 0 0,-1 0 1 0 0,1 1 0 0 0,-3-6 0 0 0,0-5 168 0 0,-2 1 0 0 0,0 1 0 0 0,0-1 0 0 0,-15-23 0 0 0,18 33-237 0 0,0 0 0 0 0,0 0 1 0 0,-1 1-1 0 0,1-1 0 0 0,-1 1 0 0 0,1 0 0 0 0,-1-1 0 0 0,0 1 0 0 0,0 0 1 0 0,0 1-1 0 0,0-1 0 0 0,0 0 0 0 0,-1 1 0 0 0,1 0 0 0 0,0 0 0 0 0,-1 0 1 0 0,1 0-1 0 0,-1 0 0 0 0,1 1 0 0 0,-1-1 0 0 0,1 1 0 0 0,-1 0 0 0 0,1 0 1 0 0,-1 0-1 0 0,1 1 0 0 0,-1-1 0 0 0,-6 3 0 0 0,7-2-21 0 0,-6 0-20 0 0,0 1 1 0 0,0 1 0 0 0,0 0 0 0 0,0 0-1 0 0,1 0 1 0 0,-1 1 0 0 0,-13 9 0 0 0,17-10 6 0 0,4-2 9 0 0,-1 0 0 0 0,0 0 1 0 0,1 0-1 0 0,-1 0 0 0 0,0 1 1 0 0,1-1-1 0 0,0 0 0 0 0,-1 1 1 0 0,1 0-1 0 0,-1 1 0 0 0,-2 2-35 0 0,0 1 0 0 0,0-1 0 0 0,1 1 0 0 0,0 0 0 0 0,0 0 0 0 0,1 0 0 0 0,-4 12 0 0 0,4-11-23 0 0,1-5-128 0 0,8 10-1504 0 0,-5-10 1301 0 0,-1 0 1 0 0,1 0 0 0 0,-1 0 0 0 0,1 0-1 0 0,0 0 1 0 0,0 0 0 0 0,0-1-1 0 0,0 1 1 0 0,0-1 0 0 0,0 0 0 0 0,0 1-1 0 0,0-1 1 0 0,1 0 0 0 0,2 1 0 0 0,8 3-4306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4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1 569 1375 0 0,'0'0'4627'0'0,"2"1"-3122"0"0,2 0-1285 0 0,0-1-1 0 0,-1 0 0 0 0,1 1 0 0 0,0-1 1 0 0,0-1-1 0 0,-1 1 0 0 0,1 0 1 0 0,0-1-1 0 0,-1 0 0 0 0,1 0 0 0 0,0 0 1 0 0,-1 0-1 0 0,0-1 0 0 0,1 1 0 0 0,-1-1 1 0 0,0 0-1 0 0,1 0 0 0 0,-1 0 1 0 0,0 0-1 0 0,3-4 0 0 0,7-6-261 0 0,0-1 1 0 0,-2 0-1 0 0,13-17 0 0 0,-6 7 198 0 0,-4 3-215 0 0,16-25 1 0 0,-10 11 25 0 0,1 0 71 0 0,32-71-1 0 0,-43 79 7 0 0,-2-1-1 0 0,-1 0 1 0 0,5-39 0 0 0,-5 30 185 0 0,-7 34-183 0 0,1-1 0 0 0,-1 0 0 0 0,0 1 1 0 0,0-1-1 0 0,0 0 0 0 0,0 1 0 0 0,-1-5 0 0 0,1 4 468 0 0,-2 2-380 0 0,0 0-118 0 0,0 0 1 0 0,1 0-1 0 0,-1 1 0 0 0,0-1 0 0 0,0 0 0 0 0,1 1 0 0 0,-1-1 0 0 0,0 1 0 0 0,0-1 0 0 0,0 1 0 0 0,0 0 1 0 0,0 0-1 0 0,0 0 0 0 0,0 0 0 0 0,0 0 0 0 0,1 1 0 0 0,-1-1 0 0 0,-3 1 0 0 0,2 0 8 0 0,0 1 0 0 0,-1-1 0 0 0,1 1-1 0 0,0-1 1 0 0,0 1 0 0 0,0 0 0 0 0,0 0 0 0 0,0 0-1 0 0,-3 5 1 0 0,4-6-20 0 0,0 0 0 0 0,1 0 0 0 0,-1 1 0 0 0,0 0 0 0 0,1-1 0 0 0,0 1-1 0 0,-1 0 1 0 0,1-1 0 0 0,0 1 0 0 0,0 0 0 0 0,-2 4 0 0 0,1 0 29 0 0,-11 18 182 0 0,2 0-1 0 0,1 0 1 0 0,1 1 0 0 0,-10 41-1 0 0,-5 14 383 0 0,-76 186 789 0 0,95-256-1300 0 0,-4 12 28 0 0,0 0 0 0 0,1 0 1 0 0,1 0-1 0 0,1 1 0 0 0,-5 37 0 0 0,8-50-35 0 0,4 21-14 0 0,0 7 19 0 0,0-28-27 0 0,0-1 1 0 0,1 0 0 0 0,0 0-1 0 0,0 0 1 0 0,6 15-1 0 0,-7-22 23 0 0,1 0 0 0 0,6 5-64 0 0,3-2-16 0 0,3-6-26 0 0,-7-1-90 0 0,-1 0 1 0 0,0-1 0 0 0,1 1 0 0 0,-1-1 0 0 0,8-6 0 0 0,-2 2-209 0 0,1-2-208 0 0,1 0-1 0 0,16-16 1 0 0,-2 2-158 0 0,-4 0 282 0 0,-22 22 298 0 0,5-4-453 0 0,-1 1 0 0 0,14-7 1 0 0,-14 8 271 0 0,-4 1-132 0 0,0 1-315 0 0,20-15-105 0 0,-20 15 694 0 0,1 0 47 0 0,24-8-98 0 0,-15 3-554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4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76 919 0 0,'0'0'14760'0'0,"0"3"-14664"0"0,2 9 142 0 0,-1-1-1 0 0,-1 15 0 0 0,0-6-53 0 0,-7 30 1 0 0,4-26 94 0 0,-2 37 1 0 0,5-34-76 0 0,1-22-145 0 0,3 5 9 0 0,-3-8 9 0 0,1 0 3 0 0,7 4-2 0 0,-4-4-22 0 0,2 0-49 0 0,-7-1-6 0 0,1 0-1 0 0,0-1 0 0 0,0 1 1 0 0,0-1-1 0 0,0 0 0 0 0,0 1 1 0 0,0-1-1 0 0,0 0 0 0 0,0 0 1 0 0,0 0-1 0 0,0 1 1 0 0,0-1-1 0 0,0 0 0 0 0,0 0 1 0 0,2-1-1 0 0,4 0 51 0 0,-4 1-51 0 0,-1-1 1 0 0,0 1 0 0 0,1 0-1 0 0,-1-1 1 0 0,1 1 0 0 0,-1-1-1 0 0,0 0 1 0 0,1 0 0 0 0,-1 0-1 0 0,0 0 1 0 0,0 0 0 0 0,3-2-1 0 0,0 0-12 0 0,5-2-72 0 0,0 0 0 0 0,0-1 0 0 0,11-10-1 0 0,5-1-25 0 0,-14 7 84 0 0,1 0 0 0 0,-1-1 0 0 0,-1 0-1 0 0,0 0 1 0 0,10-15 0 0 0,-5 6 20 0 0,-11 17 6 0 0,-2-1 0 0 0,10-16 0 0 0,-12 18 3 0 0,7-12 65 0 0,12-25 1 0 0,-18 34-57 0 0,-1 0 1 0 0,1 0 0 0 0,-1 1 0 0 0,0-1 0 0 0,0 0 0 0 0,-1 0 0 0 0,1 0-1 0 0,-1 0 1 0 0,-1-10 0 0 0,1 13 46 0 0,-1 0-4 0 0,-4-7-34 0 0,2 6 34 0 0,-5-5 14 0 0,-3 0-2 0 0,0 3-9 0 0,0 3-46 0 0,10 3-13 0 0,1-1 0 0 0,-1 0 0 0 0,1 0 0 0 0,-1 1 0 0 0,1-1 0 0 0,-1 0 0 0 0,1 1 0 0 0,-1-1 0 0 0,1 1 0 0 0,0-1 0 0 0,-1 0 0 0 0,1 1 0 0 0,-1-1 0 0 0,1 1 0 0 0,0-1 1 0 0,-1 1-1 0 0,1 0 0 0 0,0 0 0 0 0,-1 1-78 0 0,0 0 0 0 0,1 1 1 0 0,-1-1-1 0 0,1 0 0 0 0,0 1 1 0 0,-1-1-1 0 0,1 0 0 0 0,0 1 1 0 0,0-1-1 0 0,1 1 0 0 0,-1-1 1 0 0,1 0-1 0 0,-1 1 0 0 0,1-1 1 0 0,0 0-1 0 0,-1 0 0 0 0,1 1 1 0 0,0-1-1 0 0,1 0 0 0 0,0 3 1 0 0,0-4-1001 0 0,-1 2-265 0 0,7 7-51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03:15:4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8 200 8751 0 0,'0'0'4756'0'0,"5"5"-6250"0"0,-2-3 1748 0 0,1 1 0 0 0,-1 0 0 0 0,0-1 0 0 0,1 0 0 0 0,0 1 0 0 0,-1-1 0 0 0,1-1 0 0 0,0 1-1 0 0,0-1 1 0 0,0 1 0 0 0,0-1 0 0 0,7 1 0 0 0,2-1-284 0 0,1-1 0 0 0,-1 0 0 0 0,0-1 0 0 0,22-5 1 0 0,-25 5 51 0 0,1-1 0 0 0,-1 0 0 0 0,0-1 0 0 0,0-1 1 0 0,-1 1-1 0 0,1-1 0 0 0,0-1 0 0 0,-1 0 1 0 0,0 0-1 0 0,-1-1 0 0 0,17-13 0 0 0,-11 3-11 0 0,-12 12 18 0 0,-1 1 9 0 0,0 1 2 0 0,0 0 0 0 0,0-1 1 0 0,0 1-1 0 0,-1 0 0 0 0,1 0 1 0 0,-1 0-1 0 0,1-1 1 0 0,-1 1-1 0 0,0 0 0 0 0,0-1 1 0 0,0 1-1 0 0,0 0 1 0 0,0 0-1 0 0,0-1 0 0 0,-1 1 1 0 0,1 0-1 0 0,-1 0 0 0 0,0-1 1 0 0,0 1-1 0 0,1 0 1 0 0,-1 0-1 0 0,-3-4 0 0 0,1 1 37 0 0,0 0 0 0 0,-1 1 1 0 0,1-1-1 0 0,-1 1 0 0 0,0-1 0 0 0,0 1 0 0 0,-9-6 0 0 0,-37-20 79 0 0,38 25-103 0 0,-1 3-3 0 0,-10-3 99 0 0,21 4-126 0 0,1 1 1 0 0,-1-1-1 0 0,1 1 0 0 0,-1 0 1 0 0,1-1-1 0 0,-1 1 0 0 0,1 0 1 0 0,-1 0-1 0 0,1 0 1 0 0,-1 0-1 0 0,-2 1 0 0 0,-7-1 61 0 0,9 0-83 0 0,0-1-1 0 0,0 1 1 0 0,-1 0 0 0 0,1 0-1 0 0,0 0 1 0 0,-1 0 0 0 0,1 0 0 0 0,0 1-1 0 0,0-1 1 0 0,-1 1 0 0 0,1-1-1 0 0,0 1 1 0 0,0 0 0 0 0,0 0-1 0 0,0 0 1 0 0,0 0 0 0 0,0 0 0 0 0,0 0-1 0 0,0 1 1 0 0,0-1 0 0 0,1 1-1 0 0,-1-1 1 0 0,0 1 0 0 0,1 0-1 0 0,-1-1 1 0 0,1 1 0 0 0,-2 2 0 0 0,-5 7 0 0 0,-1-1 22 0 0,2 0 0 0 0,-1 1 1 0 0,2 0-1 0 0,-1 1 0 0 0,2-1 0 0 0,-1 1 0 0 0,2 0 0 0 0,-4 13 0 0 0,6-19 9 0 0,0 0 0 0 0,1 1 0 0 0,0-1 0 0 0,0 0 0 0 0,1 0 0 0 0,0 1 0 0 0,0-1 0 0 0,0 0 0 0 0,1 0 0 0 0,0 0 0 0 0,3 11 0 0 0,2 0 38 0 0,-2-11-58 0 0,1-1 0 0 0,-1 1 0 0 0,1-1 0 0 0,0 1 0 0 0,0-1 0 0 0,0-1 0 0 0,1 1 0 0 0,0-1 0 0 0,-1 0 1 0 0,2 0-1 0 0,-1-1 0 0 0,0 0 0 0 0,1 0 0 0 0,-1 0 0 0 0,12 2 0 0 0,10 2-311 0 0,0-1 1 0 0,42 4-1 0 0,-65-10 227 0 0,14 2-876 0 0,0-2 1 0 0,27-2-1 0 0,-26 0-520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3:1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594 560 6991 0 0,'-1'-4'50'0'0,"0"0"-1"0"0,0 0 0 0 0,-1 0 0 0 0,1 0 0 0 0,-1 0 0 0 0,0 0 1 0 0,0 1-1 0 0,-1-1 0 0 0,1 0 0 0 0,-1 1 0 0 0,1 0 1 0 0,-1 0-1 0 0,0 0 0 0 0,-6-5 0 0 0,1 2 270 0 0,0 0-1 0 0,0 0 1 0 0,0 0-1 0 0,-1 1 1 0 0,-12-5 0 0 0,12 7-129 0 0,-1 0 0 0 0,1 1 1 0 0,-1 0-1 0 0,0 1 0 0 0,0 0 0 0 0,0 0 1 0 0,1 1-1 0 0,-1 1 0 0 0,0-1 0 0 0,0 1 1 0 0,0 1-1 0 0,1 0 0 0 0,-1 1 1 0 0,0-1-1 0 0,-8 6 0 0 0,-6 1-73 0 0,1 2 0 0 0,1 1-1 0 0,0 0 1 0 0,-34 27 0 0 0,44-30-94 0 0,1-1 1 0 0,0 2 0 0 0,1 0 0 0 0,0 0-1 0 0,1 1 1 0 0,0 0 0 0 0,1 0 0 0 0,0 1-1 0 0,0 0 1 0 0,-7 19 0 0 0,6-12-24 0 0,-35 93 171 0 0,39-96-71 0 0,1 1 1 0 0,0 0-1 0 0,1 0 1 0 0,1 0-1 0 0,0 18 0 0 0,2-19 9 0 0,1 0-1 0 0,1 0 0 0 0,1 0 1 0 0,0 0-1 0 0,0 0 0 0 0,2-1 0 0 0,0 0 1 0 0,1 0-1 0 0,0 0 0 0 0,1 0 1 0 0,1-1-1 0 0,0-1 0 0 0,1 1 1 0 0,1-1-1 0 0,0-1 0 0 0,0 1 1 0 0,1-2-1 0 0,1 0 0 0 0,0 0 1 0 0,18 12-1 0 0,90 57 209 0 0,65 41-22 0 0,-182-119-272 0 0,1 0 0 0 0,0 0 0 0 0,0 0 0 0 0,0-1 0 0 0,0 0 1 0 0,0 0-1 0 0,0 0 0 0 0,0 0 0 0 0,0 0 0 0 0,0-1 0 0 0,7 0 0 0 0,2 1 14 0 0,-1 0 0 0 0,1 1 0 0 0,13 4 0 0 0,10 2 30 0 0,17 1 22 0 0,46 7 94 0 0,59 8-49 0 0,-90-12 0 0 0,101 6 1 0 0,-74-19 214 0 0,97-13 0 0 0,73 4-141 0 0,-235 12-199 0 0,35 7-1 0 0,-24-3 29 0 0,-31-6-31 0 0,0 0 0 0 0,-1 0 0 0 0,1-1 1 0 0,0 0-1 0 0,-1 0 0 0 0,1-1 1 0 0,15-6-1 0 0,19-3 26 0 0,177-22 28 0 0,-120 21 6 0 0,146-38 0 0 0,-203 36-4 0 0,0-1 0 0 0,-1-3 0 0 0,-1-1 0 0 0,-1-2 0 0 0,-1-2 0 0 0,57-42 0 0 0,-11 5 254 0 0,24-21-26 0 0,-41 30-178 0 0,-47 36-60 0 0,-1-1 0 0 0,0-1 0 0 0,32-34 0 0 0,-33 27 32 0 0,45-56 233 0 0,-58 69-260 0 0,1-1-1 0 0,-1 0 1 0 0,-1 0-1 0 0,0-1 1 0 0,5-18-1 0 0,-7 13-21 0 0,0 0-1 0 0,-2 0 0 0 0,0 0 1 0 0,-1 0-1 0 0,-1 0 0 0 0,0 0 1 0 0,-2 0-1 0 0,0 0 1 0 0,-1 0-1 0 0,0 0 0 0 0,-2 1 1 0 0,0-1-1 0 0,-12-26 0 0 0,7 20 7 0 0,-2 0-1 0 0,0 1 0 0 0,-28-39 1 0 0,29 48-20 0 0,-1 0-1 0 0,0 1 1 0 0,-1 0 0 0 0,0 1 0 0 0,-1 1-1 0 0,-24-15 1 0 0,-8-2-21 0 0,-1 1 0 0 0,-2 3 0 0 0,-1 2 0 0 0,-68-20 0 0 0,10 12-85 0 0,-2 4-1 0 0,-1 6 1 0 0,-1 4 0 0 0,-165-1 0 0 0,235 17 71 0 0,-199 5-90 0 0,132-2 107 0 0,-51 4-19 0 0,144-4 0 0 0,-258 37-99 0 0,213-32 115 0 0,0-3 0 0 0,-101-5 0 0 0,151 0 0 0 0,-45 1 0 0 0,-76 10 0 0 0,107-8-24 0 0,0 2-1 0 0,0 0 0 0 0,1 1 0 0 0,0 2 1 0 0,0 0-1 0 0,1 2 0 0 0,-44 24 1 0 0,-12 12-85 0 0,-89 36-1 0 0,132-64 84 0 0,-66 42-1 0 0,75-41-14 0 0,1 2 0 0 0,0 1 0 0 0,2 1 0 0 0,-42 50 0 0 0,62-67-129 0 0,-1 0 0 0 0,1 0 0 0 0,1 1 1 0 0,-1 0-1 0 0,1-1 0 0 0,0 1 0 0 0,0 0 1 0 0,1 0-1 0 0,0 1 0 0 0,1-1 0 0 0,-1 0 1 0 0,1 10-1 0 0,0-1-1477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2T13:05:16.063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1472 24 5527 0 0,'-16'-13'584'0'0,"14"12"-379"0"0,-1-1 1 0 0,1 1-1 0 0,-1 0 0 0 0,0 0 0 0 0,0 0 0 0 0,1 0 0 0 0,-1 1 0 0 0,0-1 0 0 0,0 1 0 0 0,0-1 0 0 0,0 1 0 0 0,0 0 1 0 0,0 0-1 0 0,1 0 0 0 0,-1 1 0 0 0,0-1 0 0 0,0 1 0 0 0,0 0 0 0 0,0-1 0 0 0,1 1 0 0 0,-1 0 0 0 0,0 1 0 0 0,1-1 1 0 0,-1 0-1 0 0,-3 4 0 0 0,-5 3-99 0 0,0 1 0 0 0,0 1 0 0 0,1 0 0 0 0,-11 13 0 0 0,1-1-41 0 0,-21 15-78 0 0,-1-3 0 0 0,-1-1 0 0 0,-2-2 0 0 0,-55 27-1 0 0,-39 28-144 0 0,132-81 150 0 0,-38 26-62 0 0,-2-2 1 0 0,-60 28 0 0 0,53-34 70 0 0,-108 52-3 0 0,139-61 5 0 0,0 0-1 0 0,1 1 0 0 0,0 1 1 0 0,-32 32-1 0 0,20-10 26 0 0,-47 68 0 0 0,58-73-45 0 0,-1-1 1 0 0,-2 0-1 0 0,-53 49 0 0 0,71-75 17 0 0,1 1 0 0 0,0 0 0 0 0,0 0 0 0 0,1 0 0 0 0,-10 13 0 0 0,16-19-1 0 0,0 0-1 0 0,-1-1 0 0 0,1 1 1 0 0,0 0-1 0 0,0 0 0 0 0,-1 0 0 0 0,1 0 1 0 0,0 0-1 0 0,0 0 0 0 0,0 0 1 0 0,0 0-1 0 0,0-1 0 0 0,0 1 1 0 0,0 0-1 0 0,1 0 0 0 0,-1 0 0 0 0,0 0 1 0 0,0 0-1 0 0,1 0 0 0 0,-1 0 1 0 0,0-1-1 0 0,1 1 0 0 0,-1 0 1 0 0,1 0-1 0 0,-1 0 0 0 0,1-1 0 0 0,0 1 1 0 0,-1 0-1 0 0,1-1 0 0 0,0 1 1 0 0,-1-1-1 0 0,1 1 0 0 0,0 0 1 0 0,0-1-1 0 0,-1 0 0 0 0,1 1 0 0 0,0-1 1 0 0,0 1-1 0 0,0-1 0 0 0,0 0 1 0 0,0 0-1 0 0,0 1 0 0 0,0-1 1 0 0,1 0-39 0 0,4 3-321 0 0,1-1 1 0 0,-1 1-1 0 0,1-2 1 0 0,13 3-1 0 0,-3-3-3186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3:1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2280 140 1839 0 0,'0'0'2503'0'0,"2"-1"-1212"0"0,22-14 759 0 0,-16 12-1807 0 0,-1-1 0 0 0,0 0 0 0 0,0-1 0 0 0,-1 0 0 0 0,7-6 0 0 0,8-13 1209 0 0,-20 22-1070 0 0,0 0 2 0 0,-1 0-279 0 0,0 1-1 0 0,0-1 0 0 0,0 0 0 0 0,0 0 1 0 0,0 0-1 0 0,0 1 0 0 0,-1-1 0 0 0,1 0 0 0 0,0 0 1 0 0,-1 0-1 0 0,1 1 0 0 0,-1-1 0 0 0,0 0 1 0 0,0 1-1 0 0,0-1 0 0 0,0 1 0 0 0,-2-4 1 0 0,1 3 23 0 0,0 0 1 0 0,-1-1 0 0 0,1 1 0 0 0,-1 0 0 0 0,0 1 0 0 0,0-1 0 0 0,1 0-1 0 0,-1 1 1 0 0,-5-2 0 0 0,1 0 20 0 0,1 2-1 0 0,0-1 1 0 0,-1 1-1 0 0,1 0 1 0 0,-1 0-1 0 0,1 1 1 0 0,-1 0-1 0 0,0 0 1 0 0,1 0-1 0 0,-8 2 1 0 0,-149 40 1730 0 0,142-35-1630 0 0,-37 21 0 0 0,30-14-181 0 0,-10 7-39 0 0,1 2 0 0 0,-44 35 0 0 0,10-7-8 0 0,-211 161 18 0 0,206-152-24 0 0,-189 160-5 0 0,137-118-10 0 0,4-15 40 0 0,34-27-16 0 0,16-8-11 0 0,-38 29 28 0 0,110-79-41 0 0,-27 20 3 0 0,2 1-1 0 0,0 2 1 0 0,-43 53-1 0 0,38-33-2 0 0,14-19 0 0 0,-32 38 0 0 0,28-38 0 0 0,16-17 0 0 0,-1-1 0 0 0,-8 9 0 0 0,-23 20 1 0 0,21-19 2 0 0,-1-1 1 0 0,-35 27 0 0 0,24-25 44 0 0,-3 1 57 0 0,-49 42 0 0 0,65-50-92 0 0,5 1-16 0 0,9-10 3 0 0,-4 8-13 0 0,6 0-238 0 0,1-9 120 0 0,0-1-1 0 0,0 1 1 0 0,-1-1-1 0 0,1 0 1 0 0,0 1-1 0 0,1-1 1 0 0,-1 0-1 0 0,0 0 1 0 0,0 0-1 0 0,0 0 1 0 0,1 0-1 0 0,-1 0 1 0 0,0 0-1 0 0,1 0 1 0 0,-1-1 0 0 0,1 1-1 0 0,2 1 1 0 0,17 3-1263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3:2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83 104 11543 0 0,'-27'-31'1648'0'0,"-28"-41"0"0"0,55 71-1388 0 0,25 29-232 0 0,40 53 0 0 0,-45-54-30 0 0,27 29 0 0 0,76 55 157 0 0,-67-63-24 0 0,-6-3 49 0 0,57 66 0 0 0,173 183 81 0 0,-228-242-229 0 0,67 61 114 0 0,-53-53 300 0 0,104 124-1 0 0,25 47 366 0 0,-155-186-639 0 0,-7-6-29 0 0,71 77 135 0 0,-70-74-216 0 0,-31-38-145 0 0,0 0 0 0 0,0 1 0 0 0,0-1 0 0 0,-1 1 0 0 0,0 0 1 0 0,0 0-1 0 0,2 8 0 0 0,-4-10-492 0 0,-2 4-29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3:2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2107 256 455 0 0,'-1'-10'371'0'0,"0"1"0"0"0,-3-16-1 0 0,-2-14 3878 0 0,4 18-2485 0 0,-1 0 0 0 0,-9-32-1 0 0,11 51-1709 0 0,0 0-1 0 0,0-1 0 0 0,0 1 1 0 0,0 0-1 0 0,-1 0 1 0 0,1-1-1 0 0,-1 1 0 0 0,1 0 1 0 0,-1 1-1 0 0,0-1 1 0 0,0 0-1 0 0,0 0 0 0 0,0 1 1 0 0,0-1-1 0 0,0 1 0 0 0,0 0 1 0 0,-1 0-1 0 0,-3-2 1 0 0,-1 0 48 0 0,-1 1 1 0 0,0 0 0 0 0,1 0 0 0 0,-14-1-1 0 0,-126-8 2331 0 0,60 3-1474 0 0,-41-2-13 0 0,-81 11 568 0 0,177 1-1330 0 0,-284 21 760 0 0,277-17-942 0 0,1 2 1 0 0,0 2-1 0 0,1 1 1 0 0,0 2-1 0 0,1 2 1 0 0,-50 27-1 0 0,33-10-37 0 0,-77 62 0 0 0,16 1-3 0 0,29-23 14 0 0,-47 47-25 0 0,109-96 33 0 0,2 1 0 0 0,1 1 1 0 0,-26 41-1 0 0,-6 34-4 0 0,38-73 8 0 0,2 0-1 0 0,0 1 1 0 0,2 1 0 0 0,2-1 0 0 0,0 1 0 0 0,2 1 0 0 0,1-1 0 0 0,-2 41 0 0 0,7-62 12 0 0,-2 5-11 0 0,1 1-1 0 0,1 0 0 0 0,1 0 1 0 0,3 23-1 0 0,1-14-10 0 0,13 36-1 0 0,-14-48 21 0 0,0-1 0 0 0,1 0 1 0 0,1-1-1 0 0,0 1 0 0 0,11 14 0 0 0,3-1 3 0 0,-8-7 0 0 0,1-1 0 0 0,0 0 0 0 0,1-1 0 0 0,1-1 0 0 0,24 18 0 0 0,154 82 0 0 0,-149-88 0 0 0,-8-6 21 0 0,1-2-1 0 0,45 15 1 0 0,80 17 109 0 0,-12-15-18 0 0,-34-9-69 0 0,-99-20-26 0 0,8 1-5 0 0,-1 0 0 0 0,1-2 0 0 0,50 4 0 0 0,-55-7 13 0 0,0 1 0 0 0,36 8 0 0 0,-41-6-8 0 0,0-1-1 0 0,0 0 1 0 0,1-1 0 0 0,-1-1 0 0 0,1 0-1 0 0,29-4 1 0 0,30-6 112 0 0,145 0 0 0 0,198-7 295 0 0,-66 2-166 0 0,-308 12-159 0 0,1-2 0 0 0,54-12-1 0 0,-80 12-54 0 0,-1-2 0 0 0,1 0 0 0 0,-1-1 0 0 0,0-1 0 0 0,-1 0 0 0 0,0-2 0 0 0,27-19 0 0 0,24-28 447 0 0,-32 25-263 0 0,-17 13-123 0 0,-1 0 0 0 0,20-27 0 0 0,-14 17-61 0 0,11-14 80 0 0,44-70 0 0 0,-64 86-94 0 0,0 0 0 0 0,-2-2-1 0 0,-1 1 1 0 0,11-37 0 0 0,-22 58-14 0 0,0 3-13 0 0,0 0-1 0 0,0 0 1 0 0,0 0 0 0 0,1 0 0 0 0,-1 0 0 0 0,1 1 0 0 0,0-1 0 0 0,0 0 0 0 0,1 1 0 0 0,-1-1-1 0 0,1 1 1 0 0,3-4 0 0 0,1 2-4 0 0,-6 4 4 0 0,1 0 0 0 0,-1 0 0 0 0,0 0 0 0 0,1 0 0 0 0,-1 0-1 0 0,0 0 1 0 0,1-1 0 0 0,-1 1 0 0 0,0 0 0 0 0,0-1 0 0 0,0 1 0 0 0,0-1-1 0 0,-1 1 1 0 0,1-1 0 0 0,0 0 0 0 0,-1 1 0 0 0,1-1 0 0 0,0-2-1 0 0,-1-4 2 0 0,-1 0-1 0 0,1 1 0 0 0,-4-13 1 0 0,-2-14-7 0 0,3-8 84 0 0,-1 0 1 0 0,-3 1-1 0 0,-14-51 0 0 0,17 77-54 0 0,-2 0-1 0 0,0 0 0 0 0,0 1 1 0 0,-1 0-1 0 0,-1 0 0 0 0,-1 1 1 0 0,1 0-1 0 0,-2 1 1 0 0,0 0-1 0 0,0 0 0 0 0,-2 1 1 0 0,-13-12-1 0 0,-52-33 173 0 0,-146-81 1 0 0,157 106-115 0 0,-109-36 0 0 0,70 29 11 0 0,-261-109 35 0 0,343 138-265 0 0,-1 1 0 0 0,-1 0 0 0 0,-42-6 0 0 0,64 14-58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3:2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1256 25 4607 0 0,'0'0'354'0'0,"1"-2"-33"0"0,3-14 5788 0 0,-3 12-6307 0 0,0 2 1819 0 0,-22 4-1300 0 0,11 0-146 0 0,0 1 0 0 0,1 0 0 0 0,-1 1 0 0 0,1 0 0 0 0,0 1-1 0 0,-15 9 1 0 0,-49 42 819 0 0,15-11-289 0 0,-211 131 880 0 0,151-101-1499 0 0,-115 95 0 0 0,207-147-53 0 0,-25 29 0 0 0,14-14-35 0 0,23-22 2 0 0,1 1 0 0 0,-14 20 0 0 0,-8 10 0 0 0,18-27 123 0 0,-1-1 0 0 0,-1-1 0 0 0,-31 25 0 0 0,2-4 252 0 0,31-23-362 0 0,9-7-13 0 0,0 1 0 0 0,-7 12 0 0 0,9-10-50 0 0,6-10-1 0 0,-1 1 0 0 0,1-1 1 0 0,0 0-1 0 0,0 1 1 0 0,0-1-1 0 0,0 1 0 0 0,1-1 1 0 0,-1 1-1 0 0,1-1 1 0 0,-1 1-1 0 0,1-1 0 0 0,0 0 1 0 0,0 1-1 0 0,0-1 1 0 0,2 3-1 0 0,-1-2-326 0 0,0 1 0 0 0,0-1 0 0 0,1 0-1 0 0,0 1 1 0 0,0-1 0 0 0,0 0 0 0 0,0-1 0 0 0,5 5 0 0 0,6 1-1281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3:2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67 919 0 0,'-1'-2'67'0'0,"-1"-2"1768"0"0,-1-1 0 0 0,2 1 0 0 0,-1-1 0 0 0,-2-8 1 0 0,1 3-589 0 0,2 8-179 0 0,2-9-19 0 0,-1 2-633 0 0,3 7 146 0 0,10 8-177 0 0,-11-5-453 0 0,11 8 88 0 0,1 0 0 0 0,-1 1 0 0 0,-1 0 0 0 0,18 20 0 0 0,37 52-45 0 0,-30-35-26 0 0,43 55-18 0 0,37 44 76 0 0,23 8 305 0 0,30 36 554 0 0,-132-143-517 0 0,-2 2-1 0 0,36 63 1 0 0,41 100 25 0 0,-87-153-272 0 0,-21-44-77 0 0,1 0-1 0 0,1-1 1 0 0,0 1 0 0 0,13 17 0 0 0,-11-21-191 0 0,-1-1 0 0 0,2 0-1 0 0,-1-1 1 0 0,2 0 0 0 0,-1 0 0 0 0,1-1-1 0 0,0-1 1 0 0,0 0 0 0 0,1 0 0 0 0,0-1 0 0 0,1-1-1 0 0,-1 0 1 0 0,1 0 0 0 0,0-1 0 0 0,24 3-1 0 0,-4-3-1429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3:2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240 455 0 0,'6'4'240'0'0,"0"0"0"0"0,0 0-1 0 0,-1 1 1 0 0,7 7-1 0 0,-2-1 702 0 0,18 16-772 0 0,-26-25-265 0 0,11 3-436 0 0,-10-5 348 0 0,6-1 78 0 0,-7 0 679 0 0,0 0-190 0 0,-1 0 54 0 0,0 0 1 0 0,0 0-1 0 0,0-1 1 0 0,0 1-1 0 0,-1 0 1 0 0,1-1-1 0 0,0 1 1 0 0,-1 0-1 0 0,1-1 1 0 0,0 1-1 0 0,-1-1 1 0 0,0 1-1 0 0,1-1 1 0 0,-1 1-1 0 0,0-1 1 0 0,0 1-1 0 0,0-3 1 0 0,0 1 86 0 0,0 0 0 0 0,-1 0 0 0 0,0 0 0 0 0,0 0 0 0 0,1 0 0 0 0,-2 0 0 0 0,1 0 0 0 0,-2-3 0 0 0,-1-1 27 0 0,0 0 0 0 0,-1 1 1 0 0,0-1-1 0 0,0 1 0 0 0,0 1 1 0 0,-10-9-1 0 0,7 9-617 0 0,0 0 0 0 0,0 0-1 0 0,0 1 1 0 0,-1 0-1 0 0,0 1 1 0 0,-11-3 0 0 0,-17-8 536 0 0,0-2-106 0 0,-98-39 958 0 0,78 35-717 0 0,0 3 0 0 0,-102-17 0 0 0,150 33-598 0 0,-31-5 50 0 0,0 2-1 0 0,0 2 1 0 0,-66 4-1 0 0,32 6-34 0 0,-43 5 20 0 0,31 1-42 0 0,-88 17 0 0 0,135-22 0 0 0,1 1 0 0 0,-53 23 0 0 0,34-8 0 0 0,-188 90 0 0 0,197-86-39 0 0,2 3 1 0 0,0 1-1 0 0,-62 61 0 0 0,80-63 1 0 0,1 1 0 0 0,-37 56 0 0 0,53-72 35 0 0,-18 28-51 0 0,3 1 0 0 0,1 1 0 0 0,-23 61 0 0 0,40-88 49 0 0,1-1-17 0 0,0 0 1 0 0,1 1-1 0 0,-4 19 0 0 0,-8 28-43 0 0,11-43 68 0 0,-4 24-1 0 0,7-18-13 0 0,2 0-1 0 0,1-1 1 0 0,0 1-1 0 0,3 0 1 0 0,0-1 0 0 0,12 56-1 0 0,-5-50-17 0 0,1 0-1 0 0,1 0 1 0 0,27 55 0 0 0,-28-71 27 0 0,0-2-1 0 0,1 1 1 0 0,1-2 0 0 0,14 16-1 0 0,0-3 4 0 0,34 27-1 0 0,-24-29 0 0 0,1-1 0 0 0,49 25 0 0 0,-47-27 0 0 0,67 35 91 0 0,203 82-1 0 0,-253-121-46 0 0,89 17 0 0 0,61-5 26 0 0,-47-16 58 0 0,-101-10-74 0 0,2-3-1 0 0,94-8 1 0 0,-78 1-34 0 0,205-21 44 0 0,-226 15 29 0 0,0-2-1 0 0,56-22 1 0 0,100-51 186 0 0,-153 60-280 0 0,-1-3-1 0 0,104-72 0 0 0,-142 86 49 0 0,-1 1 0 0 0,0-2 0 0 0,-1-1 0 0 0,-1 0-1 0 0,0-1 1 0 0,22-33 0 0 0,-29 36-12 0 0,0-2 1 0 0,0 1-1 0 0,-2-1 0 0 0,0 0 0 0 0,-1-1 0 0 0,-1 0 1 0 0,0 0-1 0 0,-2 0 0 0 0,2-19 0 0 0,-1-3 95 0 0,15-135 236 0 0,-4 34-366 0 0,-12 86 41 0 0,-7-84 0 0 0,1 84-6 0 0,-5-72-24 0 0,7 110 51 0 0,-1 0 0 0 0,-1 0 0 0 0,0 1-1 0 0,-1-1 1 0 0,-1 1 0 0 0,-1 0 0 0 0,0 0 0 0 0,-2 0-1 0 0,1 1 1 0 0,-18-26 0 0 0,13 26 17 0 0,-14-20 232 0 0,-56-56-1 0 0,80 88-294 0 0,-26-23 257 0 0,-40-30 1 0 0,27 27-117 0 0,-70-46 26 0 0,57 41-131 0 0,-66-35-460 0 0,37 22-894 0 0,51 27-1168 0 0,0 1-3390 0 0,1 4-1507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3:5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35 1839 0 0,'0'0'83'0'0,"-4"2"-6"0"0,2-1-76 0 0,1 0 0 0 0,-1 0 0 0 0,0 0 0 0 0,0-1-1 0 0,0 1 1 0 0,0 0 0 0 0,0-1 0 0 0,0 0 0 0 0,0 1-1 0 0,0-1 1 0 0,0 0 0 0 0,0 0 0 0 0,0 0 0 0 0,0 0-1 0 0,0-1 1 0 0,0 1 0 0 0,0-1 0 0 0,0 1 0 0 0,-3-2-1 0 0,-7-2 1107 0 0,1 1 0 0 0,-1 0 0 0 0,1 1 0 0 0,-1 0-1 0 0,0 1 1 0 0,1 1 0 0 0,-1-1 0 0 0,0 2 0 0 0,-21 3-1 0 0,18-1-950 0 0,1 2 0 0 0,-1 0 0 0 0,1 0 0 0 0,0 2 0 0 0,1-1-1 0 0,0 2 1 0 0,0 0 0 0 0,-15 12 0 0 0,-11 12 186 0 0,-39 42 0 0 0,39-34-241 0 0,19-22-93 0 0,2 1 0 0 0,1 1 0 0 0,0 1 0 0 0,1 0 0 0 0,1 1 0 0 0,-13 28 0 0 0,23-40-6 0 0,0 0-1 0 0,1 1 0 0 0,1-1 1 0 0,0 1-1 0 0,0 0 0 0 0,1 0 1 0 0,1 0-1 0 0,-1 0 0 0 0,2 0 1 0 0,0 0-1 0 0,0 0 0 0 0,1 0 1 0 0,0 0-1 0 0,1 0 0 0 0,0 0 1 0 0,1 0-1 0 0,5 14 0 0 0,-1-10 18 0 0,1 1 0 0 0,0-1 0 0 0,1-1-1 0 0,1 0 1 0 0,0 0 0 0 0,1-1 0 0 0,0 0 0 0 0,1 0-1 0 0,18 13 1 0 0,-15-13 8 0 0,2-1-1 0 0,-1-1 1 0 0,2 0-1 0 0,-1-2 1 0 0,2 0-1 0 0,-1 0 1 0 0,33 8-1 0 0,-25-11 29 0 0,0-1-1 0 0,0-1 0 0 0,36 1 0 0 0,78-11 71 0 0,18-15 52 0 0,-127 15-77 0 0,0-2-1 0 0,58-23 1 0 0,-70 22 1 0 0,0-1 0 0 0,-1 0 0 0 0,27-22 1 0 0,46-45 391 0 0,-71 59-375 0 0,13-10 173 0 0,-2-2 1 0 0,0 0 0 0 0,45-63-1 0 0,-67 81-141 0 0,-1 0 1 0 0,-1-1-1 0 0,11-25 0 0 0,-16 33-68 0 0,0-1 0 0 0,-1 1 1 0 0,0 0-1 0 0,0-1 0 0 0,-1 1 0 0 0,1-1 1 0 0,-1 0-1 0 0,0 1 0 0 0,0-1 0 0 0,-1 1 1 0 0,0-1-1 0 0,0 1 0 0 0,-2-8 0 0 0,-1 3 88 0 0,0 1-1 0 0,-1 0 1 0 0,0 0-1 0 0,0 0 1 0 0,-1 1-1 0 0,0 0 1 0 0,0 0-1 0 0,-13-13 1 0 0,-2 2 283 0 0,-43-31 0 0 0,33 28-206 0 0,-1 2-1 0 0,-1 1 0 0 0,0 1 1 0 0,-41-13-1 0 0,36 19-193 0 0,-1 1 0 0 0,-1 3 0 0 0,0 1 0 0 0,0 2 0 0 0,-71 0-1 0 0,95 5-563 0 0,0 1 0 0 0,0 0 0 0 0,0 1 0 0 0,0 1 0 0 0,1 0 0 0 0,-24 9 0 0 0,30-6-4524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0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650 240 9759 0 0,'0'0'1130'0'0,"-52"2"1676"0"0,-2 3-1822 0 0,-81 18 0 0 0,69-10-448 0 0,41-8-342 0 0,1 0-1 0 0,1 2 0 0 0,-1 0 1 0 0,1 2-1 0 0,0 0 0 0 0,-29 18 1 0 0,41-21-186 0 0,1 1-1 0 0,0 1 1 0 0,1-1 0 0 0,-1 2 0 0 0,1-1 0 0 0,1 1 0 0 0,0 0 0 0 0,0 1 0 0 0,1 0 0 0 0,0 0 0 0 0,1 1 0 0 0,0 0-1 0 0,0 0 1 0 0,-6 19 0 0 0,6-9-49 0 0,1 0-1 0 0,1 0 0 0 0,1 1 1 0 0,1 0-1 0 0,0-1 1 0 0,2 1-1 0 0,4 41 0 0 0,1-35 6 0 0,0-1 1 0 0,1 0-1 0 0,2 0 0 0 0,1-1 0 0 0,21 45 0 0 0,-23-57 19 0 0,2 0-1 0 0,-1-1 1 0 0,2 0 0 0 0,0 0-1 0 0,0-1 1 0 0,1 0-1 0 0,1-1 1 0 0,0-1 0 0 0,25 18-1 0 0,-26-21 11 0 0,0 0 0 0 0,1-1 0 0 0,0 0 0 0 0,0-1 0 0 0,1 0 0 0 0,-1-1 0 0 0,1 0 0 0 0,0-1 0 0 0,0-1 0 0 0,0 0 0 0 0,0-1 0 0 0,18 0 0 0 0,-8-2 13 0 0,-1-1-1 0 0,0-1 1 0 0,1-1 0 0 0,-1 0-1 0 0,0-2 1 0 0,-1-1 0 0 0,0 0-1 0 0,0-2 1 0 0,0 0 0 0 0,24-16 0 0 0,32-24 157 0 0,12-8 27 0 0,115-94-1 0 0,-109 61 33 0 0,-85 79-137 0 0,0-1-1 0 0,-1-1 1 0 0,-1 1 0 0 0,1-1 0 0 0,-2-1 0 0 0,9-20 0 0 0,-14 28 8 0 0,0-1 1 0 0,-1 1-1 0 0,1-1 0 0 0,-1 0 0 0 0,-1 0 0 0 0,1 1 1 0 0,-1-1-1 0 0,-1 0 0 0 0,1 0 0 0 0,-1 0 1 0 0,0 0-1 0 0,0 1 0 0 0,-1-1 0 0 0,0 1 0 0 0,0-1 1 0 0,-1 1-1 0 0,0-1 0 0 0,0 1 0 0 0,-6-9 0 0 0,-7-8 195 0 0,-1 1-1 0 0,0 1 0 0 0,-32-29 1 0 0,34 36-230 0 0,-32-32 120 0 0,-48-50-77 0 0,74 72-380 0 0,1 0 0 0 0,-21-35 0 0 0,31 44-477 0 0,-4-8-321 0 0,6 4-5084 0 0,6 9 625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0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13359 0 0,'-19'8'592'0'0,"9"-3"120"0"0,1-1-568 0 0,2 3-144 0 0,2-2 2664 0 0,26 14-1176 0 0,4-4 8 0 0,1 1-1336 0 0,7-1-256 0 0,0-1-64 0 0,5 0 0 0 0,3-2-976 0 0,-3 0-192 0 0,-2-1-40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5T19:54:0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4 123 6911 0 0,'0'0'672'0'0,"-2"13"-600"0"0,2 1-72 0 0,-2 2 2512 0 0,18 1 488 0 0,-1-5 96 0 0,6-3 16 0 0,3 1-2528 0 0,2-1-504 0 0,0-2-80 0 0,5 0 0 0 0,5-2-1304 0 0,4-4-200 0 0</inkml:trace>
  <inkml:trace contextRef="#ctx0" brushRef="#br0" timeOffset="1">1564 57 16271 0 0,'0'0'1760'0'0,"17"7"-1760"0"0,4-2 0 0 0,12-3 0 0 0,10 0 64 0 0,4-8-64 0 0,3-4 80 0 0,1-4-80 0 0,-2-5-1120 0 0,2-5-264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6F56D-EF34-4F61-808C-EC8C72C67E9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64E62-0F53-4CC8-A044-26EEC175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≤𝑡</a:t>
                </a:r>
                <a:r>
                  <a:rPr lang="en-US" dirty="0"/>
                  <a:t> instead of </a:t>
                </a:r>
                <a:r>
                  <a:rPr lang="en-US" b="0" i="0">
                    <a:latin typeface="Cambria Math" panose="02040503050406030204" pitchFamily="18" charset="0"/>
                  </a:rPr>
                  <a:t>=𝑡</a:t>
                </a:r>
                <a:r>
                  <a:rPr lang="en-US" dirty="0"/>
                  <a:t> (NP-hard)</a:t>
                </a:r>
              </a:p>
              <a:p>
                <a:pPr lvl="1"/>
                <a:r>
                  <a:rPr lang="en-US" dirty="0"/>
                  <a:t>The most interesting regime: think of </a:t>
                </a:r>
                <a:r>
                  <a:rPr lang="en-US" b="0" i="0">
                    <a:latin typeface="Cambria Math" panose="02040503050406030204" pitchFamily="18" charset="0"/>
                  </a:rPr>
                  <a:t>𝑇</a:t>
                </a:r>
                <a:r>
                  <a:rPr lang="en-US" dirty="0"/>
                  <a:t> as </a:t>
                </a:r>
                <a:r>
                  <a:rPr lang="en-US" b="0" i="0">
                    <a:latin typeface="Cambria Math" panose="02040503050406030204" pitchFamily="18" charset="0"/>
                  </a:rPr>
                  <a:t>𝑛^10000</a:t>
                </a:r>
                <a:r>
                  <a:rPr lang="en-US" dirty="0"/>
                  <a:t>  or </a:t>
                </a:r>
                <a:r>
                  <a:rPr lang="en-US" b="0" i="0">
                    <a:latin typeface="Cambria Math" panose="02040503050406030204" pitchFamily="18" charset="0"/>
                  </a:rPr>
                  <a:t>2^(𝑛^𝑜(1)  )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don’t allow </a:t>
                </a:r>
                <a:r>
                  <a:rPr lang="en-US" b="0" i="0">
                    <a:latin typeface="Cambria Math" panose="02040503050406030204" pitchFamily="18" charset="0"/>
                  </a:rPr>
                  <a:t>𝑝𝑜𝑙𝑦(𝑛𝑇)</a:t>
                </a:r>
                <a:r>
                  <a:rPr lang="en-US" dirty="0"/>
                  <a:t> </a:t>
                </a:r>
                <a:r>
                  <a:rPr lang="en-US" dirty="0" err="1"/>
                  <a:t>pseudopoly</a:t>
                </a:r>
                <a:r>
                  <a:rPr lang="en-US" dirty="0"/>
                  <a:t>-time algorithms</a:t>
                </a:r>
              </a:p>
              <a:p>
                <a:pPr lvl="2"/>
                <a:r>
                  <a:rPr lang="en-US" dirty="0"/>
                  <a:t>Arithmetic operations (addition, comparison) on the weights are still fast (</a:t>
                </a:r>
                <a:r>
                  <a:rPr lang="en-US" b="0" i="0">
                    <a:latin typeface="Cambria Math" panose="02040503050406030204" pitchFamily="18" charset="0"/>
                  </a:rPr>
                  <a:t>𝑛^𝑜(1) </a:t>
                </a:r>
                <a:r>
                  <a:rPr lang="en-US" dirty="0"/>
                  <a:t> time)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64E62-0F53-4CC8-A044-26EEC175D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9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64E62-0F53-4CC8-A044-26EEC175D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8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64E62-0F53-4CC8-A044-26EEC175D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7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64E62-0F53-4CC8-A044-26EEC175D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TODO find a tight example</a:t>
                </a:r>
              </a:p>
              <a:p>
                <a:r>
                  <a:rPr lang="en-US" dirty="0"/>
                  <a:t>For any </a:t>
                </a:r>
                <a:r>
                  <a:rPr lang="en-US" b="0" i="0">
                    <a:latin typeface="Cambria Math" panose="02040503050406030204" pitchFamily="18" charset="0"/>
                  </a:rPr>
                  <a:t>𝐼∈Ω^′∖Ω</a:t>
                </a:r>
                <a:r>
                  <a:rPr lang="en-US" i="1" dirty="0"/>
                  <a:t>, the largest item in </a:t>
                </a:r>
                <a:r>
                  <a:rPr lang="en-US" b="0" i="0">
                    <a:latin typeface="Cambria Math" panose="02040503050406030204" pitchFamily="18" charset="0"/>
                  </a:rPr>
                  <a:t>𝐼</a:t>
                </a:r>
                <a:r>
                  <a:rPr lang="en-US" i="1" dirty="0"/>
                  <a:t> is at least </a:t>
                </a:r>
                <a:r>
                  <a:rPr lang="en-US" b="0" i="0">
                    <a:latin typeface="Cambria Math" panose="02040503050406030204" pitchFamily="18" charset="0"/>
                  </a:rPr>
                  <a:t>𝑡/𝑛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64E62-0F53-4CC8-A044-26EEC175D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39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(even approximately)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64E62-0F53-4CC8-A044-26EEC175DE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5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64E62-0F53-4CC8-A044-26EEC175D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6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00B2-9C28-37A8-0A40-B503C5954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0A296-8934-A8BE-9D2A-08A8F8FF3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BB197-02DF-3671-98B6-C08994EF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4218-F4AF-467C-88C5-33B5F989409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E52FB-BBDA-2FA1-F6EC-37885AF3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F7814-866C-FCF9-3515-5E085010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3AC9-2DA6-426C-BAE0-550CDE167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8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AE2D-AA9A-3223-37F6-65587626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8832A-FC3A-7F21-AF3F-FCD764457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A2F69-659E-D738-8658-D479F0C34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4218-F4AF-467C-88C5-33B5F989409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9B8BC-6306-0013-12EF-E4EE2B91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CD012-178A-1CCE-6961-E6A26ABC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3AC9-2DA6-426C-BAE0-550CDE167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8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989BEA-2EB5-71DE-BE69-648FBDE20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1973E-7F4A-D8A4-4BD4-680CB8B27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8B392-441A-00D7-9195-095658F7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4218-F4AF-467C-88C5-33B5F989409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E3D0-7E4A-A49B-4211-D2EA32CA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D25B9-6D76-38F5-4E88-22CF98275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3AC9-2DA6-426C-BAE0-550CDE167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7486-6F37-50DA-DA59-8445A5BD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AE160-93DA-CBCC-C41A-9D53B7039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1363-DA07-939F-02CA-B895FB063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4218-F4AF-467C-88C5-33B5F989409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785ED-6AEB-0CDE-50C9-037CD826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70C98-6132-E53B-0803-F10F2F04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3AC9-2DA6-426C-BAE0-550CDE167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014C-EDA1-11BA-13A7-0971FFF5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DFDF7-5549-7A3F-0091-0C5E0307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9204E-7D0B-D0CA-88C1-358D2016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4218-F4AF-467C-88C5-33B5F989409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AF1D-0CF7-016A-7B5D-663F7C27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2375F-AFE3-D9DA-A5AD-D19C9B46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3AC9-2DA6-426C-BAE0-550CDE167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3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DB187-80C3-EA18-858A-D94AA89CA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D9F2E-4ACE-B90A-354B-3B93B6523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730A5-6B71-D1DE-F9CC-3266619F4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1F246-DBE3-375A-91A9-A3C073AF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4218-F4AF-467C-88C5-33B5F989409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20075-BF09-F858-484B-5B54B24E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21A57-4AD2-A110-E243-7735DE9E0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3AC9-2DA6-426C-BAE0-550CDE167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7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3EAB-004A-F54D-6766-DB17593C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81396-DD82-1C99-BB0C-0E5F4E99B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AE488-5087-7EE4-4BD1-DB30724DA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EF0FA-9645-CB66-F318-E39205473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AE3B8-07BC-4839-E9AE-558E18C44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9DBCD3-57F9-57DE-A685-18F27CC0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4218-F4AF-467C-88C5-33B5F989409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561B28-B21C-2ADE-6801-C9B1E01C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7C8FF9-74B9-B349-8039-F5F42CED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3AC9-2DA6-426C-BAE0-550CDE167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F3A36-7952-AB1F-527F-2D7BC8E0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A01FC-B3C1-7015-BB2D-6C4DA56E6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4218-F4AF-467C-88C5-33B5F989409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2D28B-BD3F-58D6-90F9-96B1526F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D5F00-A79B-6610-43EC-66C6E1F9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3AC9-2DA6-426C-BAE0-550CDE167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2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8DBBB-523F-1F08-DF79-BDE0FE0F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4218-F4AF-467C-88C5-33B5F989409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C61FC-FCF2-C48D-5824-707FAA91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D85A1-094F-B45F-EA23-9BBCE82B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3AC9-2DA6-426C-BAE0-550CDE167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7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2B91-ECDC-4307-3064-09FA92AA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8DB82-070B-37E8-0A85-18C140929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EC740-E2F0-4BD3-4670-68DB470DE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9B51F-C849-6024-6F22-9971D7BF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4218-F4AF-467C-88C5-33B5F989409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40E97-18BF-3E8A-F5E9-B1931541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48CE5-6C2F-C866-1039-8D0B2B7E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3AC9-2DA6-426C-BAE0-550CDE167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6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62CC-5A97-8009-543E-071BC9A1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867FF2-D23A-3075-ED89-CD7ABFFC2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34E78-3606-9E34-E89D-95319F0D7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C62CF-EA07-B5DA-B2C2-9A0B96E5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4218-F4AF-467C-88C5-33B5F989409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A9E27-9721-AFBB-0114-90A2CAFB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5FEFF-4727-6499-7356-86C68AD6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3AC9-2DA6-426C-BAE0-550CDE167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3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D702C-EABC-595B-4F0B-75E39CBA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966BE-4C29-2A60-2F72-80CDCF73A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D71DA-EA06-1108-FFF8-7C97DA0E5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44218-F4AF-467C-88C5-33B5F989409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90E32-086D-5417-C124-4424F6C49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282D7-6DFF-A2E8-69C3-FED8C403C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3AC9-2DA6-426C-BAE0-550CDE167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9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customXml" Target="../ink/ink49.xml"/><Relationship Id="rId26" Type="http://schemas.openxmlformats.org/officeDocument/2006/relationships/customXml" Target="../ink/ink53.xml"/><Relationship Id="rId39" Type="http://schemas.openxmlformats.org/officeDocument/2006/relationships/image" Target="../media/image56.png"/><Relationship Id="rId21" Type="http://schemas.openxmlformats.org/officeDocument/2006/relationships/image" Target="../media/image19.png"/><Relationship Id="rId34" Type="http://schemas.openxmlformats.org/officeDocument/2006/relationships/customXml" Target="../ink/ink57.xml"/><Relationship Id="rId7" Type="http://schemas.openxmlformats.org/officeDocument/2006/relationships/image" Target="../media/image52.png"/><Relationship Id="rId12" Type="http://schemas.openxmlformats.org/officeDocument/2006/relationships/customXml" Target="../ink/ink46.xml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38" Type="http://schemas.openxmlformats.org/officeDocument/2006/relationships/image" Target="../media/image55.png"/><Relationship Id="rId2" Type="http://schemas.openxmlformats.org/officeDocument/2006/relationships/image" Target="../media/image47.png"/><Relationship Id="rId16" Type="http://schemas.openxmlformats.org/officeDocument/2006/relationships/customXml" Target="../ink/ink48.xml"/><Relationship Id="rId20" Type="http://schemas.openxmlformats.org/officeDocument/2006/relationships/customXml" Target="../ink/ink50.xml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32.png"/><Relationship Id="rId24" Type="http://schemas.openxmlformats.org/officeDocument/2006/relationships/customXml" Target="../ink/ink52.xml"/><Relationship Id="rId32" Type="http://schemas.openxmlformats.org/officeDocument/2006/relationships/customXml" Target="../ink/ink56.xml"/><Relationship Id="rId37" Type="http://schemas.openxmlformats.org/officeDocument/2006/relationships/image" Target="../media/image54.png"/><Relationship Id="rId5" Type="http://schemas.openxmlformats.org/officeDocument/2006/relationships/image" Target="../media/image50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openxmlformats.org/officeDocument/2006/relationships/customXml" Target="../ink/ink54.xml"/><Relationship Id="rId36" Type="http://schemas.openxmlformats.org/officeDocument/2006/relationships/image" Target="../media/image53.png"/><Relationship Id="rId10" Type="http://schemas.openxmlformats.org/officeDocument/2006/relationships/customXml" Target="../ink/ink45.xml"/><Relationship Id="rId19" Type="http://schemas.openxmlformats.org/officeDocument/2006/relationships/image" Target="../media/image18.png"/><Relationship Id="rId31" Type="http://schemas.openxmlformats.org/officeDocument/2006/relationships/image" Target="../media/image24.png"/><Relationship Id="rId4" Type="http://schemas.openxmlformats.org/officeDocument/2006/relationships/image" Target="../media/image49.png"/><Relationship Id="rId9" Type="http://schemas.openxmlformats.org/officeDocument/2006/relationships/image" Target="../media/image31.png"/><Relationship Id="rId14" Type="http://schemas.openxmlformats.org/officeDocument/2006/relationships/customXml" Target="../ink/ink47.xml"/><Relationship Id="rId22" Type="http://schemas.openxmlformats.org/officeDocument/2006/relationships/customXml" Target="../ink/ink51.xml"/><Relationship Id="rId27" Type="http://schemas.openxmlformats.org/officeDocument/2006/relationships/image" Target="../media/image22.png"/><Relationship Id="rId30" Type="http://schemas.openxmlformats.org/officeDocument/2006/relationships/customXml" Target="../ink/ink55.xml"/><Relationship Id="rId35" Type="http://schemas.openxmlformats.org/officeDocument/2006/relationships/image" Target="../media/image26.png"/><Relationship Id="rId8" Type="http://schemas.openxmlformats.org/officeDocument/2006/relationships/customXml" Target="../ink/ink44.xml"/><Relationship Id="rId3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3.xml"/><Relationship Id="rId18" Type="http://schemas.openxmlformats.org/officeDocument/2006/relationships/image" Target="../media/image66.png"/><Relationship Id="rId26" Type="http://schemas.openxmlformats.org/officeDocument/2006/relationships/image" Target="../media/image70.png"/><Relationship Id="rId39" Type="http://schemas.openxmlformats.org/officeDocument/2006/relationships/customXml" Target="../ink/ink76.xml"/><Relationship Id="rId21" Type="http://schemas.openxmlformats.org/officeDocument/2006/relationships/customXml" Target="../ink/ink67.xml"/><Relationship Id="rId34" Type="http://schemas.openxmlformats.org/officeDocument/2006/relationships/image" Target="../media/image74.png"/><Relationship Id="rId42" Type="http://schemas.openxmlformats.org/officeDocument/2006/relationships/image" Target="../media/image78.png"/><Relationship Id="rId47" Type="http://schemas.openxmlformats.org/officeDocument/2006/relationships/customXml" Target="../ink/ink80.xml"/><Relationship Id="rId50" Type="http://schemas.openxmlformats.org/officeDocument/2006/relationships/image" Target="../media/image82.png"/><Relationship Id="rId55" Type="http://schemas.openxmlformats.org/officeDocument/2006/relationships/customXml" Target="../ink/ink84.xml"/><Relationship Id="rId63" Type="http://schemas.openxmlformats.org/officeDocument/2006/relationships/customXml" Target="../ink/ink88.xml"/><Relationship Id="rId7" Type="http://schemas.openxmlformats.org/officeDocument/2006/relationships/customXml" Target="../ink/ink60.xml"/><Relationship Id="rId2" Type="http://schemas.openxmlformats.org/officeDocument/2006/relationships/image" Target="../media/image58.png"/><Relationship Id="rId16" Type="http://schemas.openxmlformats.org/officeDocument/2006/relationships/image" Target="../media/image65.png"/><Relationship Id="rId29" Type="http://schemas.openxmlformats.org/officeDocument/2006/relationships/customXml" Target="../ink/ink71.xml"/><Relationship Id="rId11" Type="http://schemas.openxmlformats.org/officeDocument/2006/relationships/customXml" Target="../ink/ink62.xml"/><Relationship Id="rId24" Type="http://schemas.openxmlformats.org/officeDocument/2006/relationships/image" Target="../media/image69.png"/><Relationship Id="rId32" Type="http://schemas.openxmlformats.org/officeDocument/2006/relationships/image" Target="../media/image73.png"/><Relationship Id="rId37" Type="http://schemas.openxmlformats.org/officeDocument/2006/relationships/customXml" Target="../ink/ink75.xml"/><Relationship Id="rId40" Type="http://schemas.openxmlformats.org/officeDocument/2006/relationships/image" Target="../media/image77.png"/><Relationship Id="rId45" Type="http://schemas.openxmlformats.org/officeDocument/2006/relationships/customXml" Target="../ink/ink79.xml"/><Relationship Id="rId53" Type="http://schemas.openxmlformats.org/officeDocument/2006/relationships/customXml" Target="../ink/ink83.xml"/><Relationship Id="rId58" Type="http://schemas.openxmlformats.org/officeDocument/2006/relationships/image" Target="../media/image86.png"/><Relationship Id="rId5" Type="http://schemas.openxmlformats.org/officeDocument/2006/relationships/customXml" Target="../ink/ink59.xml"/><Relationship Id="rId61" Type="http://schemas.openxmlformats.org/officeDocument/2006/relationships/customXml" Target="../ink/ink87.xml"/><Relationship Id="rId19" Type="http://schemas.openxmlformats.org/officeDocument/2006/relationships/customXml" Target="../ink/ink66.xml"/><Relationship Id="rId14" Type="http://schemas.openxmlformats.org/officeDocument/2006/relationships/image" Target="../media/image64.png"/><Relationship Id="rId22" Type="http://schemas.openxmlformats.org/officeDocument/2006/relationships/image" Target="../media/image68.png"/><Relationship Id="rId27" Type="http://schemas.openxmlformats.org/officeDocument/2006/relationships/customXml" Target="../ink/ink70.xml"/><Relationship Id="rId30" Type="http://schemas.openxmlformats.org/officeDocument/2006/relationships/image" Target="../media/image72.png"/><Relationship Id="rId35" Type="http://schemas.openxmlformats.org/officeDocument/2006/relationships/customXml" Target="../ink/ink74.xml"/><Relationship Id="rId43" Type="http://schemas.openxmlformats.org/officeDocument/2006/relationships/customXml" Target="../ink/ink78.xml"/><Relationship Id="rId48" Type="http://schemas.openxmlformats.org/officeDocument/2006/relationships/image" Target="../media/image81.png"/><Relationship Id="rId56" Type="http://schemas.openxmlformats.org/officeDocument/2006/relationships/image" Target="../media/image85.png"/><Relationship Id="rId64" Type="http://schemas.openxmlformats.org/officeDocument/2006/relationships/image" Target="../media/image89.png"/><Relationship Id="rId8" Type="http://schemas.openxmlformats.org/officeDocument/2006/relationships/image" Target="../media/image61.png"/><Relationship Id="rId51" Type="http://schemas.openxmlformats.org/officeDocument/2006/relationships/customXml" Target="../ink/ink82.xml"/><Relationship Id="rId3" Type="http://schemas.openxmlformats.org/officeDocument/2006/relationships/customXml" Target="../ink/ink58.xml"/><Relationship Id="rId12" Type="http://schemas.openxmlformats.org/officeDocument/2006/relationships/image" Target="../media/image63.png"/><Relationship Id="rId17" Type="http://schemas.openxmlformats.org/officeDocument/2006/relationships/customXml" Target="../ink/ink65.xml"/><Relationship Id="rId25" Type="http://schemas.openxmlformats.org/officeDocument/2006/relationships/customXml" Target="../ink/ink69.xml"/><Relationship Id="rId33" Type="http://schemas.openxmlformats.org/officeDocument/2006/relationships/customXml" Target="../ink/ink73.xml"/><Relationship Id="rId38" Type="http://schemas.openxmlformats.org/officeDocument/2006/relationships/image" Target="../media/image76.png"/><Relationship Id="rId46" Type="http://schemas.openxmlformats.org/officeDocument/2006/relationships/image" Target="../media/image80.png"/><Relationship Id="rId59" Type="http://schemas.openxmlformats.org/officeDocument/2006/relationships/customXml" Target="../ink/ink86.xml"/><Relationship Id="rId20" Type="http://schemas.openxmlformats.org/officeDocument/2006/relationships/image" Target="../media/image67.png"/><Relationship Id="rId41" Type="http://schemas.openxmlformats.org/officeDocument/2006/relationships/customXml" Target="../ink/ink77.xml"/><Relationship Id="rId54" Type="http://schemas.openxmlformats.org/officeDocument/2006/relationships/image" Target="../media/image84.png"/><Relationship Id="rId6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5" Type="http://schemas.openxmlformats.org/officeDocument/2006/relationships/customXml" Target="../ink/ink64.xml"/><Relationship Id="rId23" Type="http://schemas.openxmlformats.org/officeDocument/2006/relationships/customXml" Target="../ink/ink68.xml"/><Relationship Id="rId28" Type="http://schemas.openxmlformats.org/officeDocument/2006/relationships/image" Target="../media/image71.png"/><Relationship Id="rId36" Type="http://schemas.openxmlformats.org/officeDocument/2006/relationships/image" Target="../media/image75.png"/><Relationship Id="rId49" Type="http://schemas.openxmlformats.org/officeDocument/2006/relationships/customXml" Target="../ink/ink81.xml"/><Relationship Id="rId57" Type="http://schemas.openxmlformats.org/officeDocument/2006/relationships/customXml" Target="../ink/ink85.xml"/><Relationship Id="rId10" Type="http://schemas.openxmlformats.org/officeDocument/2006/relationships/image" Target="../media/image62.png"/><Relationship Id="rId31" Type="http://schemas.openxmlformats.org/officeDocument/2006/relationships/customXml" Target="../ink/ink72.xml"/><Relationship Id="rId44" Type="http://schemas.openxmlformats.org/officeDocument/2006/relationships/image" Target="../media/image79.png"/><Relationship Id="rId52" Type="http://schemas.openxmlformats.org/officeDocument/2006/relationships/image" Target="../media/image83.png"/><Relationship Id="rId60" Type="http://schemas.openxmlformats.org/officeDocument/2006/relationships/image" Target="../media/image87.png"/><Relationship Id="rId4" Type="http://schemas.openxmlformats.org/officeDocument/2006/relationships/image" Target="../media/image59.png"/><Relationship Id="rId9" Type="http://schemas.openxmlformats.org/officeDocument/2006/relationships/customXml" Target="../ink/ink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1.xml"/><Relationship Id="rId117" Type="http://schemas.openxmlformats.org/officeDocument/2006/relationships/customXml" Target="../ink/ink146.xml"/><Relationship Id="rId21" Type="http://schemas.openxmlformats.org/officeDocument/2006/relationships/image" Target="../media/image124.png"/><Relationship Id="rId42" Type="http://schemas.openxmlformats.org/officeDocument/2006/relationships/customXml" Target="../ink/ink109.xml"/><Relationship Id="rId47" Type="http://schemas.openxmlformats.org/officeDocument/2006/relationships/image" Target="../media/image137.png"/><Relationship Id="rId63" Type="http://schemas.openxmlformats.org/officeDocument/2006/relationships/image" Target="../media/image145.png"/><Relationship Id="rId68" Type="http://schemas.openxmlformats.org/officeDocument/2006/relationships/image" Target="../media/image148.png"/><Relationship Id="rId84" Type="http://schemas.openxmlformats.org/officeDocument/2006/relationships/image" Target="../media/image156.png"/><Relationship Id="rId89" Type="http://schemas.openxmlformats.org/officeDocument/2006/relationships/customXml" Target="../ink/ink132.xml"/><Relationship Id="rId112" Type="http://schemas.openxmlformats.org/officeDocument/2006/relationships/image" Target="../media/image170.png"/><Relationship Id="rId16" Type="http://schemas.openxmlformats.org/officeDocument/2006/relationships/customXml" Target="../ink/ink96.xml"/><Relationship Id="rId107" Type="http://schemas.openxmlformats.org/officeDocument/2006/relationships/customXml" Target="../ink/ink141.xml"/><Relationship Id="rId11" Type="http://schemas.openxmlformats.org/officeDocument/2006/relationships/image" Target="../media/image119.png"/><Relationship Id="rId32" Type="http://schemas.openxmlformats.org/officeDocument/2006/relationships/customXml" Target="../ink/ink104.xml"/><Relationship Id="rId37" Type="http://schemas.openxmlformats.org/officeDocument/2006/relationships/image" Target="../media/image132.png"/><Relationship Id="rId53" Type="http://schemas.openxmlformats.org/officeDocument/2006/relationships/image" Target="../media/image140.png"/><Relationship Id="rId58" Type="http://schemas.openxmlformats.org/officeDocument/2006/relationships/customXml" Target="../ink/ink117.xml"/><Relationship Id="rId74" Type="http://schemas.openxmlformats.org/officeDocument/2006/relationships/image" Target="../media/image151.png"/><Relationship Id="rId79" Type="http://schemas.openxmlformats.org/officeDocument/2006/relationships/customXml" Target="../ink/ink127.xml"/><Relationship Id="rId102" Type="http://schemas.openxmlformats.org/officeDocument/2006/relationships/image" Target="../media/image165.png"/><Relationship Id="rId5" Type="http://schemas.openxmlformats.org/officeDocument/2006/relationships/image" Target="../media/image116.png"/><Relationship Id="rId90" Type="http://schemas.openxmlformats.org/officeDocument/2006/relationships/image" Target="../media/image159.png"/><Relationship Id="rId95" Type="http://schemas.openxmlformats.org/officeDocument/2006/relationships/customXml" Target="../ink/ink135.xml"/><Relationship Id="rId22" Type="http://schemas.openxmlformats.org/officeDocument/2006/relationships/customXml" Target="../ink/ink99.xml"/><Relationship Id="rId27" Type="http://schemas.openxmlformats.org/officeDocument/2006/relationships/image" Target="../media/image127.png"/><Relationship Id="rId43" Type="http://schemas.openxmlformats.org/officeDocument/2006/relationships/image" Target="../media/image135.png"/><Relationship Id="rId48" Type="http://schemas.openxmlformats.org/officeDocument/2006/relationships/customXml" Target="../ink/ink112.xml"/><Relationship Id="rId64" Type="http://schemas.openxmlformats.org/officeDocument/2006/relationships/customXml" Target="../ink/ink120.xml"/><Relationship Id="rId69" Type="http://schemas.openxmlformats.org/officeDocument/2006/relationships/customXml" Target="../ink/ink122.xml"/><Relationship Id="rId113" Type="http://schemas.openxmlformats.org/officeDocument/2006/relationships/customXml" Target="../ink/ink144.xml"/><Relationship Id="rId118" Type="http://schemas.openxmlformats.org/officeDocument/2006/relationships/image" Target="../media/image173.png"/><Relationship Id="rId80" Type="http://schemas.openxmlformats.org/officeDocument/2006/relationships/image" Target="../media/image154.png"/><Relationship Id="rId85" Type="http://schemas.openxmlformats.org/officeDocument/2006/relationships/customXml" Target="../ink/ink130.xml"/><Relationship Id="rId12" Type="http://schemas.openxmlformats.org/officeDocument/2006/relationships/customXml" Target="../ink/ink94.xml"/><Relationship Id="rId17" Type="http://schemas.openxmlformats.org/officeDocument/2006/relationships/image" Target="../media/image122.png"/><Relationship Id="rId33" Type="http://schemas.openxmlformats.org/officeDocument/2006/relationships/image" Target="../media/image130.png"/><Relationship Id="rId38" Type="http://schemas.openxmlformats.org/officeDocument/2006/relationships/customXml" Target="../ink/ink107.xml"/><Relationship Id="rId59" Type="http://schemas.openxmlformats.org/officeDocument/2006/relationships/image" Target="../media/image143.png"/><Relationship Id="rId103" Type="http://schemas.openxmlformats.org/officeDocument/2006/relationships/customXml" Target="../ink/ink139.xml"/><Relationship Id="rId108" Type="http://schemas.openxmlformats.org/officeDocument/2006/relationships/image" Target="../media/image168.png"/><Relationship Id="rId54" Type="http://schemas.openxmlformats.org/officeDocument/2006/relationships/customXml" Target="../ink/ink115.xml"/><Relationship Id="rId70" Type="http://schemas.openxmlformats.org/officeDocument/2006/relationships/image" Target="../media/image149.png"/><Relationship Id="rId75" Type="http://schemas.openxmlformats.org/officeDocument/2006/relationships/customXml" Target="../ink/ink125.xml"/><Relationship Id="rId91" Type="http://schemas.openxmlformats.org/officeDocument/2006/relationships/customXml" Target="../ink/ink133.xml"/><Relationship Id="rId96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.xml"/><Relationship Id="rId23" Type="http://schemas.openxmlformats.org/officeDocument/2006/relationships/image" Target="../media/image125.png"/><Relationship Id="rId28" Type="http://schemas.openxmlformats.org/officeDocument/2006/relationships/customXml" Target="../ink/ink102.xml"/><Relationship Id="rId49" Type="http://schemas.openxmlformats.org/officeDocument/2006/relationships/image" Target="../media/image138.png"/><Relationship Id="rId114" Type="http://schemas.openxmlformats.org/officeDocument/2006/relationships/image" Target="../media/image171.png"/><Relationship Id="rId119" Type="http://schemas.openxmlformats.org/officeDocument/2006/relationships/image" Target="../media/image174.png"/><Relationship Id="rId44" Type="http://schemas.openxmlformats.org/officeDocument/2006/relationships/customXml" Target="../ink/ink110.xml"/><Relationship Id="rId60" Type="http://schemas.openxmlformats.org/officeDocument/2006/relationships/customXml" Target="../ink/ink118.xml"/><Relationship Id="rId65" Type="http://schemas.openxmlformats.org/officeDocument/2006/relationships/image" Target="../media/image146.png"/><Relationship Id="rId81" Type="http://schemas.openxmlformats.org/officeDocument/2006/relationships/customXml" Target="../ink/ink128.xml"/><Relationship Id="rId86" Type="http://schemas.openxmlformats.org/officeDocument/2006/relationships/image" Target="../media/image157.png"/><Relationship Id="rId4" Type="http://schemas.openxmlformats.org/officeDocument/2006/relationships/customXml" Target="../ink/ink90.xml"/><Relationship Id="rId9" Type="http://schemas.openxmlformats.org/officeDocument/2006/relationships/image" Target="../media/image118.png"/><Relationship Id="rId13" Type="http://schemas.openxmlformats.org/officeDocument/2006/relationships/image" Target="../media/image120.png"/><Relationship Id="rId18" Type="http://schemas.openxmlformats.org/officeDocument/2006/relationships/customXml" Target="../ink/ink97.xml"/><Relationship Id="rId39" Type="http://schemas.openxmlformats.org/officeDocument/2006/relationships/image" Target="../media/image133.png"/><Relationship Id="rId109" Type="http://schemas.openxmlformats.org/officeDocument/2006/relationships/customXml" Target="../ink/ink142.xml"/><Relationship Id="rId34" Type="http://schemas.openxmlformats.org/officeDocument/2006/relationships/customXml" Target="../ink/ink105.xml"/><Relationship Id="rId50" Type="http://schemas.openxmlformats.org/officeDocument/2006/relationships/customXml" Target="../ink/ink113.xml"/><Relationship Id="rId55" Type="http://schemas.openxmlformats.org/officeDocument/2006/relationships/image" Target="../media/image141.png"/><Relationship Id="rId76" Type="http://schemas.openxmlformats.org/officeDocument/2006/relationships/image" Target="../media/image152.png"/><Relationship Id="rId97" Type="http://schemas.openxmlformats.org/officeDocument/2006/relationships/customXml" Target="../ink/ink136.xml"/><Relationship Id="rId104" Type="http://schemas.openxmlformats.org/officeDocument/2006/relationships/image" Target="../media/image166.png"/><Relationship Id="rId120" Type="http://schemas.openxmlformats.org/officeDocument/2006/relationships/image" Target="../media/image175.png"/><Relationship Id="rId7" Type="http://schemas.openxmlformats.org/officeDocument/2006/relationships/image" Target="../media/image117.png"/><Relationship Id="rId71" Type="http://schemas.openxmlformats.org/officeDocument/2006/relationships/customXml" Target="../ink/ink123.xml"/><Relationship Id="rId92" Type="http://schemas.openxmlformats.org/officeDocument/2006/relationships/image" Target="../media/image160.png"/><Relationship Id="rId2" Type="http://schemas.openxmlformats.org/officeDocument/2006/relationships/customXml" Target="../ink/ink89.xml"/><Relationship Id="rId29" Type="http://schemas.openxmlformats.org/officeDocument/2006/relationships/image" Target="../media/image128.png"/><Relationship Id="rId24" Type="http://schemas.openxmlformats.org/officeDocument/2006/relationships/customXml" Target="../ink/ink100.xml"/><Relationship Id="rId40" Type="http://schemas.openxmlformats.org/officeDocument/2006/relationships/customXml" Target="../ink/ink108.xml"/><Relationship Id="rId45" Type="http://schemas.openxmlformats.org/officeDocument/2006/relationships/image" Target="../media/image136.png"/><Relationship Id="rId66" Type="http://schemas.openxmlformats.org/officeDocument/2006/relationships/image" Target="../media/image147.png"/><Relationship Id="rId87" Type="http://schemas.openxmlformats.org/officeDocument/2006/relationships/customXml" Target="../ink/ink131.xml"/><Relationship Id="rId110" Type="http://schemas.openxmlformats.org/officeDocument/2006/relationships/image" Target="../media/image169.png"/><Relationship Id="rId115" Type="http://schemas.openxmlformats.org/officeDocument/2006/relationships/customXml" Target="../ink/ink145.xml"/><Relationship Id="rId61" Type="http://schemas.openxmlformats.org/officeDocument/2006/relationships/image" Target="../media/image144.png"/><Relationship Id="rId82" Type="http://schemas.openxmlformats.org/officeDocument/2006/relationships/image" Target="../media/image155.png"/><Relationship Id="rId19" Type="http://schemas.openxmlformats.org/officeDocument/2006/relationships/image" Target="../media/image123.png"/><Relationship Id="rId14" Type="http://schemas.openxmlformats.org/officeDocument/2006/relationships/customXml" Target="../ink/ink95.xml"/><Relationship Id="rId30" Type="http://schemas.openxmlformats.org/officeDocument/2006/relationships/customXml" Target="../ink/ink103.xml"/><Relationship Id="rId35" Type="http://schemas.openxmlformats.org/officeDocument/2006/relationships/image" Target="../media/image131.png"/><Relationship Id="rId56" Type="http://schemas.openxmlformats.org/officeDocument/2006/relationships/customXml" Target="../ink/ink116.xml"/><Relationship Id="rId77" Type="http://schemas.openxmlformats.org/officeDocument/2006/relationships/customXml" Target="../ink/ink126.xml"/><Relationship Id="rId100" Type="http://schemas.openxmlformats.org/officeDocument/2006/relationships/image" Target="../media/image164.png"/><Relationship Id="rId105" Type="http://schemas.openxmlformats.org/officeDocument/2006/relationships/customXml" Target="../ink/ink140.xml"/><Relationship Id="rId8" Type="http://schemas.openxmlformats.org/officeDocument/2006/relationships/customXml" Target="../ink/ink92.xml"/><Relationship Id="rId51" Type="http://schemas.openxmlformats.org/officeDocument/2006/relationships/image" Target="../media/image139.png"/><Relationship Id="rId72" Type="http://schemas.openxmlformats.org/officeDocument/2006/relationships/image" Target="../media/image150.png"/><Relationship Id="rId93" Type="http://schemas.openxmlformats.org/officeDocument/2006/relationships/customXml" Target="../ink/ink134.xml"/><Relationship Id="rId98" Type="http://schemas.openxmlformats.org/officeDocument/2006/relationships/image" Target="../media/image163.png"/><Relationship Id="rId121" Type="http://schemas.openxmlformats.org/officeDocument/2006/relationships/image" Target="../media/image176.png"/><Relationship Id="rId3" Type="http://schemas.openxmlformats.org/officeDocument/2006/relationships/image" Target="../media/image115.png"/><Relationship Id="rId25" Type="http://schemas.openxmlformats.org/officeDocument/2006/relationships/image" Target="../media/image126.png"/><Relationship Id="rId46" Type="http://schemas.openxmlformats.org/officeDocument/2006/relationships/customXml" Target="../ink/ink111.xml"/><Relationship Id="rId67" Type="http://schemas.openxmlformats.org/officeDocument/2006/relationships/customXml" Target="../ink/ink121.xml"/><Relationship Id="rId116" Type="http://schemas.openxmlformats.org/officeDocument/2006/relationships/image" Target="../media/image172.png"/><Relationship Id="rId20" Type="http://schemas.openxmlformats.org/officeDocument/2006/relationships/customXml" Target="../ink/ink98.xml"/><Relationship Id="rId41" Type="http://schemas.openxmlformats.org/officeDocument/2006/relationships/image" Target="../media/image134.png"/><Relationship Id="rId62" Type="http://schemas.openxmlformats.org/officeDocument/2006/relationships/customXml" Target="../ink/ink119.xml"/><Relationship Id="rId83" Type="http://schemas.openxmlformats.org/officeDocument/2006/relationships/customXml" Target="../ink/ink129.xml"/><Relationship Id="rId88" Type="http://schemas.openxmlformats.org/officeDocument/2006/relationships/image" Target="../media/image158.png"/><Relationship Id="rId111" Type="http://schemas.openxmlformats.org/officeDocument/2006/relationships/customXml" Target="../ink/ink143.xml"/><Relationship Id="rId15" Type="http://schemas.openxmlformats.org/officeDocument/2006/relationships/image" Target="../media/image121.png"/><Relationship Id="rId36" Type="http://schemas.openxmlformats.org/officeDocument/2006/relationships/customXml" Target="../ink/ink106.xml"/><Relationship Id="rId57" Type="http://schemas.openxmlformats.org/officeDocument/2006/relationships/image" Target="../media/image142.png"/><Relationship Id="rId106" Type="http://schemas.openxmlformats.org/officeDocument/2006/relationships/image" Target="../media/image167.png"/><Relationship Id="rId10" Type="http://schemas.openxmlformats.org/officeDocument/2006/relationships/customXml" Target="../ink/ink93.xml"/><Relationship Id="rId31" Type="http://schemas.openxmlformats.org/officeDocument/2006/relationships/image" Target="../media/image129.png"/><Relationship Id="rId52" Type="http://schemas.openxmlformats.org/officeDocument/2006/relationships/customXml" Target="../ink/ink114.xml"/><Relationship Id="rId73" Type="http://schemas.openxmlformats.org/officeDocument/2006/relationships/customXml" Target="../ink/ink124.xml"/><Relationship Id="rId78" Type="http://schemas.openxmlformats.org/officeDocument/2006/relationships/image" Target="../media/image153.png"/><Relationship Id="rId94" Type="http://schemas.openxmlformats.org/officeDocument/2006/relationships/image" Target="../media/image161.png"/><Relationship Id="rId99" Type="http://schemas.openxmlformats.org/officeDocument/2006/relationships/customXml" Target="../ink/ink137.xml"/><Relationship Id="rId101" Type="http://schemas.openxmlformats.org/officeDocument/2006/relationships/customXml" Target="../ink/ink13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1.xml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" Type="http://schemas.openxmlformats.org/officeDocument/2006/relationships/image" Target="../media/image176.png"/><Relationship Id="rId21" Type="http://schemas.openxmlformats.org/officeDocument/2006/relationships/customXml" Target="../ink/ink155.xml"/><Relationship Id="rId34" Type="http://schemas.openxmlformats.org/officeDocument/2006/relationships/image" Target="../media/image180.png"/><Relationship Id="rId7" Type="http://schemas.openxmlformats.org/officeDocument/2006/relationships/customXml" Target="../ink/ink148.xml"/><Relationship Id="rId12" Type="http://schemas.openxmlformats.org/officeDocument/2006/relationships/image" Target="../media/image16.png"/><Relationship Id="rId17" Type="http://schemas.openxmlformats.org/officeDocument/2006/relationships/customXml" Target="../ink/ink153.xml"/><Relationship Id="rId25" Type="http://schemas.openxmlformats.org/officeDocument/2006/relationships/customXml" Target="../ink/ink157.xml"/><Relationship Id="rId33" Type="http://schemas.openxmlformats.org/officeDocument/2006/relationships/image" Target="../media/image179.png"/><Relationship Id="rId2" Type="http://schemas.openxmlformats.org/officeDocument/2006/relationships/image" Target="../media/image177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customXml" Target="../ink/ink1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customXml" Target="../ink/ink150.xml"/><Relationship Id="rId24" Type="http://schemas.openxmlformats.org/officeDocument/2006/relationships/image" Target="../media/image22.png"/><Relationship Id="rId32" Type="http://schemas.openxmlformats.org/officeDocument/2006/relationships/image" Target="../media/image26.png"/><Relationship Id="rId5" Type="http://schemas.openxmlformats.org/officeDocument/2006/relationships/customXml" Target="../ink/ink147.xml"/><Relationship Id="rId15" Type="http://schemas.openxmlformats.org/officeDocument/2006/relationships/customXml" Target="../ink/ink152.xml"/><Relationship Id="rId23" Type="http://schemas.openxmlformats.org/officeDocument/2006/relationships/customXml" Target="../ink/ink156.xml"/><Relationship Id="rId28" Type="http://schemas.openxmlformats.org/officeDocument/2006/relationships/image" Target="../media/image24.png"/><Relationship Id="rId10" Type="http://schemas.openxmlformats.org/officeDocument/2006/relationships/image" Target="../media/image33.png"/><Relationship Id="rId19" Type="http://schemas.openxmlformats.org/officeDocument/2006/relationships/customXml" Target="../ink/ink154.xml"/><Relationship Id="rId31" Type="http://schemas.openxmlformats.org/officeDocument/2006/relationships/customXml" Target="../ink/ink160.xml"/><Relationship Id="rId4" Type="http://schemas.openxmlformats.org/officeDocument/2006/relationships/image" Target="../media/image178.png"/><Relationship Id="rId9" Type="http://schemas.openxmlformats.org/officeDocument/2006/relationships/customXml" Target="../ink/ink149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customXml" Target="../ink/ink158.xml"/><Relationship Id="rId30" Type="http://schemas.openxmlformats.org/officeDocument/2006/relationships/image" Target="../media/image25.png"/><Relationship Id="rId35" Type="http://schemas.openxmlformats.org/officeDocument/2006/relationships/image" Target="../media/image181.png"/><Relationship Id="rId8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29.png"/><Relationship Id="rId7" Type="http://schemas.openxmlformats.org/officeDocument/2006/relationships/customXml" Target="../ink/ink3.xml"/><Relationship Id="rId12" Type="http://schemas.openxmlformats.org/officeDocument/2006/relationships/image" Target="../media/image1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28.png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5.xml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5.png"/><Relationship Id="rId10" Type="http://schemas.openxmlformats.org/officeDocument/2006/relationships/image" Target="../media/image1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3.png"/><Relationship Id="rId9" Type="http://schemas.openxmlformats.org/officeDocument/2006/relationships/customXml" Target="../ink/ink4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customXml" Target="../ink/ink13.xml"/><Relationship Id="rId30" Type="http://schemas.openxmlformats.org/officeDocument/2006/relationships/image" Target="../media/image26.png"/><Relationship Id="rId8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" Type="http://schemas.openxmlformats.org/officeDocument/2006/relationships/image" Target="../media/image30.png"/><Relationship Id="rId21" Type="http://schemas.openxmlformats.org/officeDocument/2006/relationships/image" Target="../media/image21.png"/><Relationship Id="rId34" Type="http://schemas.openxmlformats.org/officeDocument/2006/relationships/image" Target="../media/image36.png"/><Relationship Id="rId7" Type="http://schemas.openxmlformats.org/officeDocument/2006/relationships/image" Target="../media/image32.png"/><Relationship Id="rId12" Type="http://schemas.openxmlformats.org/officeDocument/2006/relationships/customXml" Target="../ink/ink20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16.png"/><Relationship Id="rId24" Type="http://schemas.openxmlformats.org/officeDocument/2006/relationships/customXml" Target="../ink/ink26.xml"/><Relationship Id="rId32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28.xml"/><Relationship Id="rId10" Type="http://schemas.openxmlformats.org/officeDocument/2006/relationships/customXml" Target="../ink/ink19.xml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" Type="http://schemas.openxmlformats.org/officeDocument/2006/relationships/customXml" Target="../ink/ink16.xml"/><Relationship Id="rId9" Type="http://schemas.openxmlformats.org/officeDocument/2006/relationships/image" Target="../media/image33.png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24.png"/><Relationship Id="rId30" Type="http://schemas.openxmlformats.org/officeDocument/2006/relationships/customXml" Target="../ink/ink29.xml"/><Relationship Id="rId8" Type="http://schemas.openxmlformats.org/officeDocument/2006/relationships/customXml" Target="../ink/ink1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4.xml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9" Type="http://schemas.openxmlformats.org/officeDocument/2006/relationships/image" Target="../media/image45.png"/><Relationship Id="rId21" Type="http://schemas.openxmlformats.org/officeDocument/2006/relationships/customXml" Target="../ink/ink38.xml"/><Relationship Id="rId34" Type="http://schemas.openxmlformats.org/officeDocument/2006/relationships/image" Target="../media/image40.png"/><Relationship Id="rId7" Type="http://schemas.openxmlformats.org/officeDocument/2006/relationships/customXml" Target="../ink/ink31.xml"/><Relationship Id="rId12" Type="http://schemas.openxmlformats.org/officeDocument/2006/relationships/image" Target="../media/image16.png"/><Relationship Id="rId17" Type="http://schemas.openxmlformats.org/officeDocument/2006/relationships/customXml" Target="../ink/ink36.xml"/><Relationship Id="rId25" Type="http://schemas.openxmlformats.org/officeDocument/2006/relationships/customXml" Target="../ink/ink40.xml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2" Type="http://schemas.openxmlformats.org/officeDocument/2006/relationships/image" Target="../media/image37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customXml" Target="../ink/ink33.xml"/><Relationship Id="rId24" Type="http://schemas.openxmlformats.org/officeDocument/2006/relationships/image" Target="../media/image22.png"/><Relationship Id="rId32" Type="http://schemas.openxmlformats.org/officeDocument/2006/relationships/image" Target="../media/image26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5" Type="http://schemas.openxmlformats.org/officeDocument/2006/relationships/customXml" Target="../ink/ink30.xml"/><Relationship Id="rId15" Type="http://schemas.openxmlformats.org/officeDocument/2006/relationships/customXml" Target="../ink/ink35.xml"/><Relationship Id="rId23" Type="http://schemas.openxmlformats.org/officeDocument/2006/relationships/customXml" Target="../ink/ink39.xml"/><Relationship Id="rId28" Type="http://schemas.openxmlformats.org/officeDocument/2006/relationships/image" Target="../media/image24.png"/><Relationship Id="rId36" Type="http://schemas.openxmlformats.org/officeDocument/2006/relationships/image" Target="../media/image42.png"/><Relationship Id="rId10" Type="http://schemas.openxmlformats.org/officeDocument/2006/relationships/image" Target="../media/image33.png"/><Relationship Id="rId19" Type="http://schemas.openxmlformats.org/officeDocument/2006/relationships/customXml" Target="../ink/ink37.xml"/><Relationship Id="rId31" Type="http://schemas.openxmlformats.org/officeDocument/2006/relationships/customXml" Target="../ink/ink43.xml"/><Relationship Id="rId4" Type="http://schemas.openxmlformats.org/officeDocument/2006/relationships/image" Target="../media/image38.png"/><Relationship Id="rId9" Type="http://schemas.openxmlformats.org/officeDocument/2006/relationships/customXml" Target="../ink/ink32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customXml" Target="../ink/ink41.xml"/><Relationship Id="rId30" Type="http://schemas.openxmlformats.org/officeDocument/2006/relationships/image" Target="../media/image25.png"/><Relationship Id="rId35" Type="http://schemas.openxmlformats.org/officeDocument/2006/relationships/image" Target="../media/image41.png"/><Relationship Id="rId8" Type="http://schemas.openxmlformats.org/officeDocument/2006/relationships/image" Target="../media/image32.png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3C818-5E00-760E-6DD1-3F6DCE070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Approximately Counting Knapsack Solutions in </a:t>
            </a:r>
            <a:r>
              <a:rPr lang="en-US" dirty="0" err="1"/>
              <a:t>Subquadratic</a:t>
            </a:r>
            <a:r>
              <a:rPr lang="en-US" dirty="0"/>
              <a:t>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242CE-398D-7FEF-5374-53D367F9A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1775" y="3908663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err="1"/>
              <a:t>Weiming</a:t>
            </a:r>
            <a:r>
              <a:rPr lang="en-US" dirty="0"/>
              <a:t> Feng (ETH Zürich)           </a:t>
            </a:r>
            <a:r>
              <a:rPr lang="en-US" b="1" u="sng" dirty="0"/>
              <a:t>Ce Jin (MIT)</a:t>
            </a:r>
          </a:p>
          <a:p>
            <a:endParaRPr lang="en-US" u="sng" dirty="0"/>
          </a:p>
          <a:p>
            <a:r>
              <a:rPr lang="en-US" dirty="0"/>
              <a:t>Seminar @ MPI, July 2024</a:t>
            </a:r>
          </a:p>
        </p:txBody>
      </p:sp>
      <p:pic>
        <p:nvPicPr>
          <p:cNvPr id="1026" name="Picture 2" descr="Weiming Feng">
            <a:extLst>
              <a:ext uri="{FF2B5EF4-FFF2-40B4-BE49-F238E27FC236}">
                <a16:creationId xmlns:a16="http://schemas.microsoft.com/office/drawing/2014/main" id="{1AF7300A-7D6D-4982-E673-6F4DC591B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r="22829" b="26848"/>
          <a:stretch/>
        </p:blipFill>
        <p:spPr bwMode="auto">
          <a:xfrm>
            <a:off x="2091447" y="3561099"/>
            <a:ext cx="1653703" cy="23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9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DFE218-83FA-521C-207E-34AE65797FF5}"/>
                  </a:ext>
                </a:extLst>
              </p:cNvPr>
              <p:cNvSpPr txBox="1"/>
              <p:nvPr/>
            </p:nvSpPr>
            <p:spPr>
              <a:xfrm>
                <a:off x="8407046" y="0"/>
                <a:ext cx="3784954" cy="83163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 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DFE218-83FA-521C-207E-34AE65797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046" y="0"/>
                <a:ext cx="3784954" cy="831638"/>
              </a:xfrm>
              <a:prstGeom prst="rect">
                <a:avLst/>
              </a:prstGeom>
              <a:blipFill>
                <a:blip r:embed="rId2"/>
                <a:stretch>
                  <a:fillRect t="-71014" r="-4334" b="-10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5E4A21FD-045A-E665-81F6-C2BC9A05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472"/>
            <a:ext cx="10515600" cy="1325563"/>
          </a:xfrm>
        </p:spPr>
        <p:txBody>
          <a:bodyPr/>
          <a:lstStyle/>
          <a:p>
            <a:r>
              <a:rPr lang="en-US" dirty="0"/>
              <a:t>Dyer’s FPRAS: time complexity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69865-432F-5B57-8D9D-67E0C24659CA}"/>
              </a:ext>
            </a:extLst>
          </p:cNvPr>
          <p:cNvSpPr txBox="1"/>
          <p:nvPr/>
        </p:nvSpPr>
        <p:spPr>
          <a:xfrm>
            <a:off x="740605" y="1752820"/>
            <a:ext cx="4895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Recall: </a:t>
            </a:r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FC6BCB-34D7-7996-8D18-72468D86776A}"/>
                  </a:ext>
                </a:extLst>
              </p:cNvPr>
              <p:cNvSpPr txBox="1"/>
              <p:nvPr/>
            </p:nvSpPr>
            <p:spPr>
              <a:xfrm>
                <a:off x="1751742" y="1627071"/>
                <a:ext cx="3127459" cy="815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1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FC6BCB-34D7-7996-8D18-72468D867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742" y="1627071"/>
                <a:ext cx="3127459" cy="8150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428F5C-5CE1-9FA2-68C2-C6ABC8A23111}"/>
                  </a:ext>
                </a:extLst>
              </p:cNvPr>
              <p:cNvSpPr txBox="1"/>
              <p:nvPr/>
            </p:nvSpPr>
            <p:spPr>
              <a:xfrm>
                <a:off x="4460789" y="1705285"/>
                <a:ext cx="61651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m:t>  </m:t>
                    </m:r>
                    <m:d>
                      <m:dPr>
                        <m:begChr m:val="⌈"/>
                        <m:endChr m:val="⌉"/>
                        <m:ctrlPr>
                          <a:rPr lang="en-US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 )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428F5C-5CE1-9FA2-68C2-C6ABC8A23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89" y="1705285"/>
                <a:ext cx="6165100" cy="523220"/>
              </a:xfrm>
              <a:prstGeom prst="rect">
                <a:avLst/>
              </a:prstGeom>
              <a:blipFill>
                <a:blip r:embed="rId4"/>
                <a:stretch>
                  <a:fillRect l="-207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646F7D-6FEA-720E-B7FD-E37374F40F76}"/>
                  </a:ext>
                </a:extLst>
              </p:cNvPr>
              <p:cNvSpPr txBox="1"/>
              <p:nvPr/>
            </p:nvSpPr>
            <p:spPr>
              <a:xfrm>
                <a:off x="105546" y="2473486"/>
                <a:ext cx="6165850" cy="1257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≔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646F7D-6FEA-720E-B7FD-E37374F40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" y="2473486"/>
                <a:ext cx="6165850" cy="1257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B50382-8E2A-AEBC-06A3-DDC949F676BA}"/>
                  </a:ext>
                </a:extLst>
              </p:cNvPr>
              <p:cNvSpPr txBox="1"/>
              <p:nvPr/>
            </p:nvSpPr>
            <p:spPr>
              <a:xfrm>
                <a:off x="664183" y="3738923"/>
                <a:ext cx="8464550" cy="1826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via DP: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̃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</a:t>
                </a:r>
              </a:p>
              <a:p>
                <a:pPr marL="0" indent="0">
                  <a:buNone/>
                </a:pPr>
                <a:r>
                  <a:rPr lang="en-US" sz="2800" dirty="0"/>
                  <a:t>Need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(approx. uniform) samples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back-trace the DP table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per sample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B50382-8E2A-AEBC-06A3-DDC949F67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83" y="3738923"/>
                <a:ext cx="8464550" cy="1826397"/>
              </a:xfrm>
              <a:prstGeom prst="rect">
                <a:avLst/>
              </a:prstGeom>
              <a:blipFill>
                <a:blip r:embed="rId6"/>
                <a:stretch>
                  <a:fillRect l="-1513" t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54CAB5-F019-3178-260F-0C9A83F33724}"/>
                  </a:ext>
                </a:extLst>
              </p:cNvPr>
              <p:cNvSpPr txBox="1"/>
              <p:nvPr/>
            </p:nvSpPr>
            <p:spPr>
              <a:xfrm>
                <a:off x="7335136" y="2316975"/>
                <a:ext cx="4116259" cy="1328023"/>
              </a:xfrm>
              <a:prstGeom prst="wedgeRoundRectCallout">
                <a:avLst>
                  <a:gd name="adj1" fmla="val -66342"/>
                  <a:gd name="adj2" fmla="val 52459"/>
                  <a:gd name="adj3" fmla="val 1666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To avoid big integers, use floating-point arithmetic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precision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54CAB5-F019-3178-260F-0C9A83F33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136" y="2316975"/>
                <a:ext cx="4116259" cy="1328023"/>
              </a:xfrm>
              <a:prstGeom prst="wedgeRoundRectCallout">
                <a:avLst>
                  <a:gd name="adj1" fmla="val -66342"/>
                  <a:gd name="adj2" fmla="val 52459"/>
                  <a:gd name="adj3" fmla="val 16667"/>
                </a:avLst>
              </a:prstGeom>
              <a:blipFill>
                <a:blip r:embed="rId7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3ADB2C0-49F3-0C63-100F-3650E200FE9E}"/>
                  </a:ext>
                </a:extLst>
              </p14:cNvPr>
              <p14:cNvContentPartPr/>
              <p14:nvPr/>
            </p14:nvContentPartPr>
            <p14:xfrm>
              <a:off x="9185392" y="4364604"/>
              <a:ext cx="1325550" cy="1355574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3ADB2C0-49F3-0C63-100F-3650E200FE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79270" y="4358483"/>
                <a:ext cx="1337794" cy="136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8138ED9-A7FA-61AD-B699-33EAEE7B1993}"/>
                  </a:ext>
                </a:extLst>
              </p14:cNvPr>
              <p14:cNvContentPartPr/>
              <p14:nvPr/>
            </p14:nvContentPartPr>
            <p14:xfrm>
              <a:off x="9332408" y="5661826"/>
              <a:ext cx="334764" cy="21517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8138ED9-A7FA-61AD-B699-33EAEE7B19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26289" y="5655699"/>
                <a:ext cx="347003" cy="227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C0C1025-E00C-62BA-E5A6-06CA3D4DB458}"/>
                  </a:ext>
                </a:extLst>
              </p14:cNvPr>
              <p14:cNvContentPartPr/>
              <p14:nvPr/>
            </p14:nvContentPartPr>
            <p14:xfrm>
              <a:off x="9098208" y="4308631"/>
              <a:ext cx="1160920" cy="755599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C0C1025-E00C-62BA-E5A6-06CA3D4DB4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92088" y="4302511"/>
                <a:ext cx="1173159" cy="767838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38C4503-53CE-E209-47C6-202EFD3D44CF}"/>
              </a:ext>
            </a:extLst>
          </p:cNvPr>
          <p:cNvGrpSpPr/>
          <p:nvPr/>
        </p:nvGrpSpPr>
        <p:grpSpPr>
          <a:xfrm>
            <a:off x="9051407" y="4311871"/>
            <a:ext cx="3083443" cy="2091657"/>
            <a:chOff x="8378356" y="4547471"/>
            <a:chExt cx="2218320" cy="15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2224C6F-0FDD-BD82-25DF-137F25165659}"/>
                    </a:ext>
                  </a:extLst>
                </p14:cNvPr>
                <p14:cNvContentPartPr/>
                <p14:nvPr/>
              </p14:nvContentPartPr>
              <p14:xfrm>
                <a:off x="8378356" y="4547471"/>
                <a:ext cx="2170800" cy="150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F85457-9925-3C60-915A-1EC51828B37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73953" y="4543068"/>
                  <a:ext cx="2179606" cy="1513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1CF4902-4ACD-CBBF-1396-487656B988EA}"/>
                    </a:ext>
                  </a:extLst>
                </p14:cNvPr>
                <p14:cNvContentPartPr/>
                <p14:nvPr/>
              </p14:nvContentPartPr>
              <p14:xfrm>
                <a:off x="10272316" y="4692911"/>
                <a:ext cx="297000" cy="133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881FD0-32B0-0066-F82C-A171319FE0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67910" y="4688499"/>
                  <a:ext cx="305812" cy="142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B87993A-8E45-1602-63CB-D7AB00FB3EEF}"/>
                    </a:ext>
                  </a:extLst>
                </p14:cNvPr>
                <p14:cNvContentPartPr/>
                <p14:nvPr/>
              </p14:nvContentPartPr>
              <p14:xfrm>
                <a:off x="10567156" y="4636391"/>
                <a:ext cx="29520" cy="82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C9F7C0-24B6-040B-BD0A-95D99B3E36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562715" y="4631978"/>
                  <a:ext cx="38402" cy="916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7E8763-18B4-2034-BCC0-BA216CD71CB7}"/>
              </a:ext>
            </a:extLst>
          </p:cNvPr>
          <p:cNvGrpSpPr/>
          <p:nvPr/>
        </p:nvGrpSpPr>
        <p:grpSpPr>
          <a:xfrm>
            <a:off x="9230327" y="4405831"/>
            <a:ext cx="710845" cy="449505"/>
            <a:chOff x="8557276" y="4641431"/>
            <a:chExt cx="44064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DAA9570-1195-D782-435B-669623B373EB}"/>
                    </a:ext>
                  </a:extLst>
                </p14:cNvPr>
                <p14:cNvContentPartPr/>
                <p14:nvPr/>
              </p14:nvContentPartPr>
              <p14:xfrm>
                <a:off x="8619916" y="4644671"/>
                <a:ext cx="257040" cy="213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1A09C2-BB6E-8447-31CB-563B1DC4FA7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16123" y="4640876"/>
                  <a:ext cx="264626" cy="221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DC96B4-E2E9-9C17-51F6-78C8FD9EEEF9}"/>
                    </a:ext>
                  </a:extLst>
                </p14:cNvPr>
                <p14:cNvContentPartPr/>
                <p14:nvPr/>
              </p14:nvContentPartPr>
              <p14:xfrm>
                <a:off x="8630716" y="4647191"/>
                <a:ext cx="367200" cy="253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1348CCB-F17E-6E74-70DD-1FC4F5BEB61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26921" y="4643397"/>
                  <a:ext cx="374790" cy="260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768C82C-7F08-5751-E02D-9598816488ED}"/>
                    </a:ext>
                  </a:extLst>
                </p14:cNvPr>
                <p14:cNvContentPartPr/>
                <p14:nvPr/>
              </p14:nvContentPartPr>
              <p14:xfrm>
                <a:off x="8557276" y="4666271"/>
                <a:ext cx="328680" cy="250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0261211-2FE9-9E01-F955-E1CCF184DE3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53480" y="4662476"/>
                  <a:ext cx="336272" cy="258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AEFBBE0-1898-E580-07A2-D29570CF9DF2}"/>
                    </a:ext>
                  </a:extLst>
                </p14:cNvPr>
                <p14:cNvContentPartPr/>
                <p14:nvPr/>
              </p14:nvContentPartPr>
              <p14:xfrm>
                <a:off x="8613796" y="4656551"/>
                <a:ext cx="252360" cy="244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32673E5-D14B-B894-CF02-2742FEACF43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09999" y="4652755"/>
                  <a:ext cx="259953" cy="251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ED9180-8B30-9A62-09C5-44CBA2022435}"/>
                    </a:ext>
                  </a:extLst>
                </p14:cNvPr>
                <p14:cNvContentPartPr/>
                <p14:nvPr/>
              </p14:nvContentPartPr>
              <p14:xfrm>
                <a:off x="8580316" y="4769231"/>
                <a:ext cx="155880" cy="150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88C043-0946-BEA4-EFE2-0919BDF8613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76519" y="4765438"/>
                  <a:ext cx="163473" cy="158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37340C9-676A-1675-01A2-89276E8E5E64}"/>
                    </a:ext>
                  </a:extLst>
                </p14:cNvPr>
                <p14:cNvContentPartPr/>
                <p14:nvPr/>
              </p14:nvContentPartPr>
              <p14:xfrm>
                <a:off x="8592556" y="4661591"/>
                <a:ext cx="234000" cy="246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8D94228-A6A1-6B26-F402-55127AD925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88760" y="4657795"/>
                  <a:ext cx="241592" cy="254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DD5E433-00D2-2236-6B25-775A0EA8049B}"/>
                    </a:ext>
                  </a:extLst>
                </p14:cNvPr>
                <p14:cNvContentPartPr/>
                <p14:nvPr/>
              </p14:nvContentPartPr>
              <p14:xfrm>
                <a:off x="8714596" y="4722791"/>
                <a:ext cx="145800" cy="97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64650B-87FB-AF9F-0D48-7A816E08879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10800" y="4718992"/>
                  <a:ext cx="153391" cy="104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8282B88-D0C5-1D66-B767-8F3110024579}"/>
                    </a:ext>
                  </a:extLst>
                </p14:cNvPr>
                <p14:cNvContentPartPr/>
                <p14:nvPr/>
              </p14:nvContentPartPr>
              <p14:xfrm>
                <a:off x="8857876" y="4641431"/>
                <a:ext cx="120600" cy="116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9221A9-3B67-2956-2AF4-117937DBFA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54072" y="4637630"/>
                  <a:ext cx="128207" cy="12388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A8FDEB-643D-9C17-7CB2-09921C9C1B8B}"/>
                  </a:ext>
                </a:extLst>
              </p:cNvPr>
              <p:cNvSpPr txBox="1"/>
              <p:nvPr/>
            </p:nvSpPr>
            <p:spPr>
              <a:xfrm>
                <a:off x="664183" y="5186442"/>
                <a:ext cx="6165850" cy="533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Total time: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A8FDEB-643D-9C17-7CB2-09921C9C1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83" y="5186442"/>
                <a:ext cx="6165850" cy="533736"/>
              </a:xfrm>
              <a:prstGeom prst="rect">
                <a:avLst/>
              </a:prstGeom>
              <a:blipFill>
                <a:blip r:embed="rId36"/>
                <a:stretch>
                  <a:fillRect l="-2077" t="-91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F8679E-AB42-F9CD-0332-55397539AF04}"/>
                  </a:ext>
                </a:extLst>
              </p:cNvPr>
              <p:cNvSpPr txBox="1"/>
              <p:nvPr/>
            </p:nvSpPr>
            <p:spPr>
              <a:xfrm>
                <a:off x="8540289" y="3853766"/>
                <a:ext cx="43438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rgbClr val="0070C0"/>
                    </a:solidFill>
                  </a:rPr>
                  <a:t>Property 1: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F8679E-AB42-F9CD-0332-55397539A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289" y="3853766"/>
                <a:ext cx="4343838" cy="461665"/>
              </a:xfrm>
              <a:prstGeom prst="rect">
                <a:avLst/>
              </a:prstGeom>
              <a:blipFill>
                <a:blip r:embed="rId37"/>
                <a:stretch>
                  <a:fillRect l="-224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054FBD9-4AFE-BEB5-3CBC-72E8A0827922}"/>
                  </a:ext>
                </a:extLst>
              </p:cNvPr>
              <p:cNvSpPr txBox="1"/>
              <p:nvPr/>
            </p:nvSpPr>
            <p:spPr>
              <a:xfrm>
                <a:off x="6653094" y="6317802"/>
                <a:ext cx="5268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rgbClr val="C00000"/>
                    </a:solidFill>
                  </a:rPr>
                  <a:t>Property 2: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054FBD9-4AFE-BEB5-3CBC-72E8A0827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094" y="6317802"/>
                <a:ext cx="5268294" cy="523220"/>
              </a:xfrm>
              <a:prstGeom prst="rect">
                <a:avLst/>
              </a:prstGeom>
              <a:blipFill>
                <a:blip r:embed="rId38"/>
                <a:stretch>
                  <a:fillRect l="-231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15AF275-4390-B78E-9FA2-C810867C526C}"/>
                  </a:ext>
                </a:extLst>
              </p:cNvPr>
              <p:cNvSpPr txBox="1"/>
              <p:nvPr/>
            </p:nvSpPr>
            <p:spPr>
              <a:xfrm>
                <a:off x="2185988" y="3044885"/>
                <a:ext cx="6442074" cy="533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15AF275-4390-B78E-9FA2-C810867C5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988" y="3044885"/>
                <a:ext cx="6442074" cy="533736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0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3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A780-AE3D-A411-E3CF-2A16092E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0BB5CB-37F8-14A4-2788-A9EE443D80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5452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Dyer’s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-time 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for bounded-ratio case: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2]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[</a:t>
                </a:r>
                <a:r>
                  <a:rPr lang="en-US" dirty="0" err="1"/>
                  <a:t>Bringmann</a:t>
                </a:r>
                <a:r>
                  <a:rPr lang="en-US" dirty="0"/>
                  <a:t> SODA’17]’s subset sum techniques</a:t>
                </a:r>
              </a:p>
              <a:p>
                <a:pPr lvl="1"/>
                <a:r>
                  <a:rPr lang="en-US" dirty="0"/>
                  <a:t>Bounded monotone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,+)</m:t>
                    </m:r>
                  </m:oMath>
                </a14:m>
                <a:r>
                  <a:rPr lang="en-US" dirty="0"/>
                  <a:t>-convolution [Chi-Duan-Xie-Zhang STOC’22], [</a:t>
                </a:r>
                <a:r>
                  <a:rPr lang="en-US" dirty="0" err="1"/>
                  <a:t>Bringmann-Dürr-Polak</a:t>
                </a:r>
                <a:r>
                  <a:rPr lang="en-US" dirty="0"/>
                  <a:t> ESA’24]</a:t>
                </a:r>
              </a:p>
              <a:p>
                <a:pPr lvl="1"/>
                <a:r>
                  <a:rPr lang="en-US" dirty="0"/>
                  <a:t>Sum-approximation framework [</a:t>
                </a:r>
                <a:r>
                  <a:rPr lang="en-US" dirty="0" err="1"/>
                  <a:t>Gawrychowski-Markin-Weimann</a:t>
                </a:r>
                <a:r>
                  <a:rPr lang="en-US" dirty="0"/>
                  <a:t> ICALP’18]</a:t>
                </a:r>
              </a:p>
              <a:p>
                <a:pPr lvl="1"/>
                <a:r>
                  <a:rPr lang="en-US" dirty="0"/>
                  <a:t>Better sample complexity via hitting-set argument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Removing the bounded-ratio assumption</a:t>
                </a:r>
              </a:p>
              <a:p>
                <a:pPr lvl="1"/>
                <a:r>
                  <a:rPr lang="en-US" dirty="0"/>
                  <a:t>Identify a “popular weight class”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0BB5CB-37F8-14A4-2788-A9EE443D80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54525"/>
              </a:xfrm>
              <a:blipFill>
                <a:blip r:embed="rId2"/>
                <a:stretch>
                  <a:fillRect l="-1217" t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35EC41-FC7A-EF8A-2D28-FA104E477ACA}"/>
                  </a:ext>
                </a:extLst>
              </p:cNvPr>
              <p:cNvSpPr txBox="1"/>
              <p:nvPr/>
            </p:nvSpPr>
            <p:spPr>
              <a:xfrm>
                <a:off x="5995617" y="-56286"/>
                <a:ext cx="6477456" cy="7078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)⋅|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35EC41-FC7A-EF8A-2D28-FA104E477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617" y="-56286"/>
                <a:ext cx="6477456" cy="707886"/>
              </a:xfrm>
              <a:prstGeom prst="rect">
                <a:avLst/>
              </a:prstGeom>
              <a:blipFill>
                <a:blip r:embed="rId3"/>
                <a:stretch>
                  <a:fillRect l="-940" t="-4237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2A5EC9-5702-7FC5-EF2D-993D4B4B84FD}"/>
                  </a:ext>
                </a:extLst>
              </p:cNvPr>
              <p:cNvSpPr txBox="1"/>
              <p:nvPr/>
            </p:nvSpPr>
            <p:spPr>
              <a:xfrm>
                <a:off x="9234345" y="6492875"/>
                <a:ext cx="4741115" cy="4001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b="0" dirty="0"/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&gt;1/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2A5EC9-5702-7FC5-EF2D-993D4B4B8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345" y="6492875"/>
                <a:ext cx="4741115" cy="400110"/>
              </a:xfrm>
              <a:prstGeom prst="rect">
                <a:avLst/>
              </a:prstGeom>
              <a:blipFill>
                <a:blip r:embed="rId4"/>
                <a:stretch>
                  <a:fillRect l="-1282" t="-5882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8933DD6-B511-8231-170B-04503498C4A7}"/>
              </a:ext>
            </a:extLst>
          </p:cNvPr>
          <p:cNvSpPr/>
          <p:nvPr/>
        </p:nvSpPr>
        <p:spPr>
          <a:xfrm>
            <a:off x="838200" y="2367751"/>
            <a:ext cx="10217150" cy="262334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6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30B7-D827-F74D-3A14-53759382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via FFT-based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BF6074-8DB5-4270-5D69-CA9AABF60A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5000" y="1565274"/>
                <a:ext cx="11233150" cy="4975226"/>
              </a:xfrm>
            </p:spPr>
            <p:txBody>
              <a:bodyPr/>
              <a:lstStyle/>
              <a:p>
                <a:r>
                  <a:rPr lang="en-US" b="0" dirty="0">
                    <a:solidFill>
                      <a:schemeClr val="tx1"/>
                    </a:solidFill>
                  </a:rPr>
                  <a:t>Recall: rounded solutions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Subtasks in Dyer’s framework:</a:t>
                </a:r>
              </a:p>
              <a:p>
                <a:pPr lvl="1"/>
                <a:r>
                  <a:rPr lang="en-US" dirty="0"/>
                  <a:t>(approximately) count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time via naïve DP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(approximately) sample a uniform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Naïve DP is sub-optimal for Subset Sum </a:t>
                </a:r>
                <a:r>
                  <a:rPr lang="en-US" sz="2000" dirty="0"/>
                  <a:t>[Koiliaris-Xu’17, Bringmann’17]</a:t>
                </a:r>
              </a:p>
              <a:p>
                <a:pPr lvl="1"/>
                <a:r>
                  <a:rPr lang="en-US" dirty="0"/>
                  <a:t>[</a:t>
                </a:r>
                <a:r>
                  <a:rPr lang="en-US" dirty="0" err="1"/>
                  <a:t>Bringmann</a:t>
                </a:r>
                <a:r>
                  <a:rPr lang="en-US" dirty="0"/>
                  <a:t> SODA’17] computes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∩[0,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time, improving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naïve DP.</a:t>
                </a:r>
              </a:p>
              <a:p>
                <a:pPr lvl="1"/>
                <a:r>
                  <a:rPr lang="en-US" dirty="0"/>
                  <a:t>Partition-and-convolve framework (via Fast Fourier Transform)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BF6074-8DB5-4270-5D69-CA9AABF60A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00" y="1565274"/>
                <a:ext cx="11233150" cy="4975226"/>
              </a:xfrm>
              <a:blipFill>
                <a:blip r:embed="rId2"/>
                <a:stretch>
                  <a:fillRect l="-977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295AADE-D048-C59E-E210-8936AE2D065E}"/>
              </a:ext>
            </a:extLst>
          </p:cNvPr>
          <p:cNvSpPr/>
          <p:nvPr/>
        </p:nvSpPr>
        <p:spPr>
          <a:xfrm>
            <a:off x="8261350" y="2965450"/>
            <a:ext cx="3816350" cy="927100"/>
          </a:xfrm>
          <a:prstGeom prst="wedgeRoundRectCallout">
            <a:avLst>
              <a:gd name="adj1" fmla="val -67171"/>
              <a:gd name="adj2" fmla="val -509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Hope: faster counting using FFT-based ideas?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FF1A5A1-702B-4373-08FB-9AF2FD64F57C}"/>
              </a:ext>
            </a:extLst>
          </p:cNvPr>
          <p:cNvGrpSpPr/>
          <p:nvPr/>
        </p:nvGrpSpPr>
        <p:grpSpPr>
          <a:xfrm>
            <a:off x="7867450" y="4706480"/>
            <a:ext cx="4054320" cy="1934640"/>
            <a:chOff x="7867450" y="4706480"/>
            <a:chExt cx="4054320" cy="19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A80E1EF-1E0D-0949-1AFA-51839F381276}"/>
                    </a:ext>
                  </a:extLst>
                </p14:cNvPr>
                <p14:cNvContentPartPr/>
                <p14:nvPr/>
              </p14:nvContentPartPr>
              <p14:xfrm>
                <a:off x="9257770" y="4706480"/>
                <a:ext cx="1234440" cy="331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A80E1EF-1E0D-0949-1AFA-51839F38127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48770" y="4697480"/>
                  <a:ext cx="12520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7C5B449-40C4-0332-CBDB-E89A2B022514}"/>
                    </a:ext>
                  </a:extLst>
                </p14:cNvPr>
                <p14:cNvContentPartPr/>
                <p14:nvPr/>
              </p14:nvContentPartPr>
              <p14:xfrm>
                <a:off x="9192250" y="4999520"/>
                <a:ext cx="458280" cy="439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7C5B449-40C4-0332-CBDB-E89A2B02251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83610" y="4990880"/>
                  <a:ext cx="4759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0A3D141-BDBB-77D9-9742-B1E887411A81}"/>
                    </a:ext>
                  </a:extLst>
                </p14:cNvPr>
                <p14:cNvContentPartPr/>
                <p14:nvPr/>
              </p14:nvContentPartPr>
              <p14:xfrm>
                <a:off x="10028890" y="5033720"/>
                <a:ext cx="357480" cy="467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0A3D141-BDBB-77D9-9742-B1E887411A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9890" y="5024720"/>
                  <a:ext cx="37512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57D4A97-9672-4F7E-F484-5180A0820708}"/>
                    </a:ext>
                  </a:extLst>
                </p14:cNvPr>
                <p14:cNvContentPartPr/>
                <p14:nvPr/>
              </p14:nvContentPartPr>
              <p14:xfrm>
                <a:off x="8662690" y="5462840"/>
                <a:ext cx="813600" cy="264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57D4A97-9672-4F7E-F484-5180A082070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53690" y="5453840"/>
                  <a:ext cx="8312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5A82578-314E-7425-A853-435E49610A3F}"/>
                    </a:ext>
                  </a:extLst>
                </p14:cNvPr>
                <p14:cNvContentPartPr/>
                <p14:nvPr/>
              </p14:nvContentPartPr>
              <p14:xfrm>
                <a:off x="10109890" y="5470400"/>
                <a:ext cx="701640" cy="300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5A82578-314E-7425-A853-435E49610A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00890" y="5461400"/>
                  <a:ext cx="7192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06E3A3C-1E77-8BE3-BE78-3B1E564703F9}"/>
                    </a:ext>
                  </a:extLst>
                </p14:cNvPr>
                <p14:cNvContentPartPr/>
                <p14:nvPr/>
              </p14:nvContentPartPr>
              <p14:xfrm>
                <a:off x="8287930" y="5663720"/>
                <a:ext cx="478080" cy="365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06E3A3C-1E77-8BE3-BE78-3B1E564703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78930" y="5654720"/>
                  <a:ext cx="4957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60FDC2E-464F-BCE2-A7CA-0836213B0ED8}"/>
                    </a:ext>
                  </a:extLst>
                </p14:cNvPr>
                <p14:cNvContentPartPr/>
                <p14:nvPr/>
              </p14:nvContentPartPr>
              <p14:xfrm>
                <a:off x="7867450" y="6048200"/>
                <a:ext cx="604440" cy="250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60FDC2E-464F-BCE2-A7CA-0836213B0ED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58450" y="6039560"/>
                  <a:ext cx="622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4487F1E-E27E-1ECF-0859-2253381229B2}"/>
                    </a:ext>
                  </a:extLst>
                </p14:cNvPr>
                <p14:cNvContentPartPr/>
                <p14:nvPr/>
              </p14:nvContentPartPr>
              <p14:xfrm>
                <a:off x="9158770" y="5703680"/>
                <a:ext cx="317880" cy="341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4487F1E-E27E-1ECF-0859-2253381229B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49770" y="5695040"/>
                  <a:ext cx="3355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C42DAA6-BC1A-231A-6D3A-2FBAFFA009FE}"/>
                    </a:ext>
                  </a:extLst>
                </p14:cNvPr>
                <p14:cNvContentPartPr/>
                <p14:nvPr/>
              </p14:nvContentPartPr>
              <p14:xfrm>
                <a:off x="9228250" y="6048920"/>
                <a:ext cx="518040" cy="264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C42DAA6-BC1A-231A-6D3A-2FBAFFA009F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19610" y="6039920"/>
                  <a:ext cx="535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650F16E-99F5-89A0-CF28-66802002356C}"/>
                    </a:ext>
                  </a:extLst>
                </p14:cNvPr>
                <p14:cNvContentPartPr/>
                <p14:nvPr/>
              </p14:nvContentPartPr>
              <p14:xfrm>
                <a:off x="10228690" y="5808080"/>
                <a:ext cx="329400" cy="261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650F16E-99F5-89A0-CF28-66802002356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20050" y="5799080"/>
                  <a:ext cx="3470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D75564B-AC67-3A60-8C64-7B9362F3A1C6}"/>
                    </a:ext>
                  </a:extLst>
                </p14:cNvPr>
                <p14:cNvContentPartPr/>
                <p14:nvPr/>
              </p14:nvContentPartPr>
              <p14:xfrm>
                <a:off x="10006210" y="6074840"/>
                <a:ext cx="423000" cy="234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D75564B-AC67-3A60-8C64-7B9362F3A1C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97210" y="6066200"/>
                  <a:ext cx="440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ED0C895-83E4-B28A-D49B-96A250951DB6}"/>
                    </a:ext>
                  </a:extLst>
                </p14:cNvPr>
                <p14:cNvContentPartPr/>
                <p14:nvPr/>
              </p14:nvContentPartPr>
              <p14:xfrm>
                <a:off x="10602730" y="5767400"/>
                <a:ext cx="529920" cy="429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ED0C895-83E4-B28A-D49B-96A250951D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93730" y="5758400"/>
                  <a:ext cx="5475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3825E98-0E07-8FB2-735F-017F121B5C31}"/>
                    </a:ext>
                  </a:extLst>
                </p14:cNvPr>
                <p14:cNvContentPartPr/>
                <p14:nvPr/>
              </p14:nvContentPartPr>
              <p14:xfrm>
                <a:off x="11109610" y="6192560"/>
                <a:ext cx="363960" cy="197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3825E98-0E07-8FB2-735F-017F121B5C3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100970" y="6183920"/>
                  <a:ext cx="381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6368585-E193-733A-4933-9FA466153DAA}"/>
                    </a:ext>
                  </a:extLst>
                </p14:cNvPr>
                <p14:cNvContentPartPr/>
                <p14:nvPr/>
              </p14:nvContentPartPr>
              <p14:xfrm>
                <a:off x="8028370" y="6547880"/>
                <a:ext cx="17640" cy="43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6368585-E193-733A-4933-9FA466153D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19730" y="6538880"/>
                  <a:ext cx="35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BF5FA84-93F0-0008-4CC3-8E7FD2B35805}"/>
                    </a:ext>
                  </a:extLst>
                </p14:cNvPr>
                <p14:cNvContentPartPr/>
                <p14:nvPr/>
              </p14:nvContentPartPr>
              <p14:xfrm>
                <a:off x="8362090" y="6493520"/>
                <a:ext cx="275400" cy="57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BF5FA84-93F0-0008-4CC3-8E7FD2B358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53450" y="6484880"/>
                  <a:ext cx="293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3830FB2-93ED-C81B-DB2E-6A425BE64BDE}"/>
                    </a:ext>
                  </a:extLst>
                </p14:cNvPr>
                <p14:cNvContentPartPr/>
                <p14:nvPr/>
              </p14:nvContentPartPr>
              <p14:xfrm>
                <a:off x="8956090" y="6473000"/>
                <a:ext cx="356040" cy="86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3830FB2-93ED-C81B-DB2E-6A425BE64BD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47450" y="6464000"/>
                  <a:ext cx="373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96D70FA-120B-C85B-1035-84400ED9D9C4}"/>
                    </a:ext>
                  </a:extLst>
                </p14:cNvPr>
                <p14:cNvContentPartPr/>
                <p14:nvPr/>
              </p14:nvContentPartPr>
              <p14:xfrm>
                <a:off x="9618850" y="6540320"/>
                <a:ext cx="794880" cy="100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96D70FA-120B-C85B-1035-84400ED9D9C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09850" y="6531680"/>
                  <a:ext cx="812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FB82A08-9324-5BD5-FA82-06D04126CFC6}"/>
                    </a:ext>
                  </a:extLst>
                </p14:cNvPr>
                <p14:cNvContentPartPr/>
                <p14:nvPr/>
              </p14:nvContentPartPr>
              <p14:xfrm>
                <a:off x="9516970" y="5114000"/>
                <a:ext cx="2880" cy="10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FB82A08-9324-5BD5-FA82-06D04126CFC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08330" y="5105000"/>
                  <a:ext cx="20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E382537-3F7B-258B-DF8D-16D4D1A66B55}"/>
                    </a:ext>
                  </a:extLst>
                </p14:cNvPr>
                <p14:cNvContentPartPr/>
                <p14:nvPr/>
              </p14:nvContentPartPr>
              <p14:xfrm>
                <a:off x="8513290" y="5689280"/>
                <a:ext cx="198360" cy="82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E382537-3F7B-258B-DF8D-16D4D1A66B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04290" y="5680640"/>
                  <a:ext cx="216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0DF5633-19C2-7C92-E8C5-40246F105D5D}"/>
                    </a:ext>
                  </a:extLst>
                </p14:cNvPr>
                <p14:cNvContentPartPr/>
                <p14:nvPr/>
              </p14:nvContentPartPr>
              <p14:xfrm>
                <a:off x="9154090" y="5725280"/>
                <a:ext cx="224280" cy="111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0DF5633-19C2-7C92-E8C5-40246F105D5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45090" y="5716280"/>
                  <a:ext cx="241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D61F3E5-25D0-9C72-E246-199571D6D0B3}"/>
                    </a:ext>
                  </a:extLst>
                </p14:cNvPr>
                <p14:cNvContentPartPr/>
                <p14:nvPr/>
              </p14:nvContentPartPr>
              <p14:xfrm>
                <a:off x="10320490" y="5817440"/>
                <a:ext cx="205560" cy="110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D61F3E5-25D0-9C72-E246-199571D6D0B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11490" y="5808800"/>
                  <a:ext cx="223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63D3911-486C-64B6-634B-A7EF1943F330}"/>
                    </a:ext>
                  </a:extLst>
                </p14:cNvPr>
                <p14:cNvContentPartPr/>
                <p14:nvPr/>
              </p14:nvContentPartPr>
              <p14:xfrm>
                <a:off x="10612090" y="5817080"/>
                <a:ext cx="147960" cy="110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63D3911-486C-64B6-634B-A7EF1943F33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03090" y="5808440"/>
                  <a:ext cx="165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2CB790B-CE1E-0086-0376-41894843BAA0}"/>
                    </a:ext>
                  </a:extLst>
                </p14:cNvPr>
                <p14:cNvContentPartPr/>
                <p14:nvPr/>
              </p14:nvContentPartPr>
              <p14:xfrm>
                <a:off x="9448930" y="5010320"/>
                <a:ext cx="148680" cy="141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2CB790B-CE1E-0086-0376-41894843BAA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39930" y="5001320"/>
                  <a:ext cx="166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B7AC3CC-0E9B-8F5F-3D8F-1DEF32E5EDC3}"/>
                    </a:ext>
                  </a:extLst>
                </p14:cNvPr>
                <p14:cNvContentPartPr/>
                <p14:nvPr/>
              </p14:nvContentPartPr>
              <p14:xfrm>
                <a:off x="10060210" y="5089160"/>
                <a:ext cx="144000" cy="110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B7AC3CC-0E9B-8F5F-3D8F-1DEF32E5EDC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51210" y="5080520"/>
                  <a:ext cx="161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2C1F648-B13C-67E8-AF9D-B16BF24C6E17}"/>
                    </a:ext>
                  </a:extLst>
                </p14:cNvPr>
                <p14:cNvContentPartPr/>
                <p14:nvPr/>
              </p14:nvContentPartPr>
              <p14:xfrm>
                <a:off x="10589050" y="5084120"/>
                <a:ext cx="278280" cy="155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2C1F648-B13C-67E8-AF9D-B16BF24C6E1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80050" y="5075120"/>
                  <a:ext cx="295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5E7B46B-B470-C887-6B7A-CF77E0171F96}"/>
                    </a:ext>
                  </a:extLst>
                </p14:cNvPr>
                <p14:cNvContentPartPr/>
                <p14:nvPr/>
              </p14:nvContentPartPr>
              <p14:xfrm>
                <a:off x="10911610" y="5130560"/>
                <a:ext cx="113040" cy="104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5E7B46B-B470-C887-6B7A-CF77E0171F9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902610" y="5121920"/>
                  <a:ext cx="130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00B90E1-2F2F-D5F1-E18A-28B81876F9C1}"/>
                    </a:ext>
                  </a:extLst>
                </p14:cNvPr>
                <p14:cNvContentPartPr/>
                <p14:nvPr/>
              </p14:nvContentPartPr>
              <p14:xfrm>
                <a:off x="11102050" y="5121560"/>
                <a:ext cx="139320" cy="124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00B90E1-2F2F-D5F1-E18A-28B81876F9C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93410" y="5112920"/>
                  <a:ext cx="156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1E90515-4B12-3427-E963-AC8B629BF0E9}"/>
                    </a:ext>
                  </a:extLst>
                </p14:cNvPr>
                <p14:cNvContentPartPr/>
                <p14:nvPr/>
              </p14:nvContentPartPr>
              <p14:xfrm>
                <a:off x="11286370" y="5138840"/>
                <a:ext cx="135000" cy="106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1E90515-4B12-3427-E963-AC8B629BF0E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77370" y="5129840"/>
                  <a:ext cx="152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735D7E7-77BE-6EFB-0CBA-B2D3C11B937A}"/>
                    </a:ext>
                  </a:extLst>
                </p14:cNvPr>
                <p14:cNvContentPartPr/>
                <p14:nvPr/>
              </p14:nvContentPartPr>
              <p14:xfrm>
                <a:off x="11483290" y="4970000"/>
                <a:ext cx="123480" cy="327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735D7E7-77BE-6EFB-0CBA-B2D3C11B937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74650" y="4961000"/>
                  <a:ext cx="141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97C9DB7-E238-7070-FACA-4BC8BA5E1E4C}"/>
                    </a:ext>
                  </a:extLst>
                </p14:cNvPr>
                <p14:cNvContentPartPr/>
                <p14:nvPr/>
              </p14:nvContentPartPr>
              <p14:xfrm>
                <a:off x="11634490" y="5157560"/>
                <a:ext cx="116280" cy="123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97C9DB7-E238-7070-FACA-4BC8BA5E1E4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625490" y="5148560"/>
                  <a:ext cx="133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E08FF65-94FC-1023-F49E-D7D6183F387B}"/>
                    </a:ext>
                  </a:extLst>
                </p14:cNvPr>
                <p14:cNvContentPartPr/>
                <p14:nvPr/>
              </p14:nvContentPartPr>
              <p14:xfrm>
                <a:off x="11796130" y="5181320"/>
                <a:ext cx="125640" cy="126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E08FF65-94FC-1023-F49E-D7D6183F387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787490" y="5172680"/>
                  <a:ext cx="143280" cy="14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4814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0047-1635-813A-FE24-2835B3C8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via FFT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A359C-1913-09C5-6268-F2CB872203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0350" y="1768475"/>
                <a:ext cx="1181735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</a:t>
                </a:r>
                <a:r>
                  <a:rPr lang="en-US" i="1" dirty="0"/>
                  <a:t> convolution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[0..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Computable via FFT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</a:rPr>
                  <a:t>(for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</a:rPr>
                  <a:t>)</a:t>
                </a:r>
                <a:endParaRPr lang="en-US" sz="2800" dirty="0"/>
              </a:p>
              <a:p>
                <a:endParaRPr lang="en-US" dirty="0"/>
              </a:p>
              <a:p>
                <a:r>
                  <a:rPr lang="en-US" dirty="0"/>
                  <a:t>[Bringmann’17] computes </a:t>
                </a:r>
                <a:r>
                  <a:rPr lang="en-US" i="1" dirty="0" err="1"/>
                  <a:t>sumset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 via FFT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(aka </a:t>
                </a:r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</a:rPr>
                  <a:t>Boolean Convolution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Issue: we care about </a:t>
                </a:r>
                <a:r>
                  <a:rPr lang="en-US" u="sng" dirty="0"/>
                  <a:t>(approx.) counts</a:t>
                </a:r>
                <a:r>
                  <a:rPr lang="en-US" dirty="0"/>
                  <a:t> of subsets that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(not just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a subset sum as in [Bringmann’17])</a:t>
                </a:r>
              </a:p>
              <a:p>
                <a:pPr lvl="1"/>
                <a:r>
                  <a:rPr lang="en-US" sz="2800" dirty="0"/>
                  <a:t>Counts can be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A359C-1913-09C5-6268-F2CB872203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0350" y="1768475"/>
                <a:ext cx="11817350" cy="4351338"/>
              </a:xfrm>
              <a:blipFill>
                <a:blip r:embed="rId2"/>
                <a:stretch>
                  <a:fillRect l="-1084" t="-2801" r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A32231-39F9-0024-2BC6-90D33A2BD6C9}"/>
                  </a:ext>
                </a:extLst>
              </p:cNvPr>
              <p:cNvSpPr txBox="1"/>
              <p:nvPr/>
            </p:nvSpPr>
            <p:spPr>
              <a:xfrm>
                <a:off x="4416415" y="2623466"/>
                <a:ext cx="2044720" cy="53373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A32231-39F9-0024-2BC6-90D33A2BD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415" y="2623466"/>
                <a:ext cx="2044720" cy="533736"/>
              </a:xfrm>
              <a:prstGeom prst="rect">
                <a:avLst/>
              </a:prstGeom>
              <a:blipFill>
                <a:blip r:embed="rId3"/>
                <a:stretch>
                  <a:fillRect t="-6667" r="-23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7C00A4-1B17-9626-58B2-EF8B6461C130}"/>
                  </a:ext>
                </a:extLst>
              </p:cNvPr>
              <p:cNvSpPr txBox="1"/>
              <p:nvPr/>
            </p:nvSpPr>
            <p:spPr>
              <a:xfrm>
                <a:off x="8607430" y="2680616"/>
                <a:ext cx="1323975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∈[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7C00A4-1B17-9626-58B2-EF8B6461C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430" y="2680616"/>
                <a:ext cx="132397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25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6B53-88FD-B09D-2F1C-4957B8C8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vs (max,+)-convolution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DE4AE5-BB6C-C415-DAB0-A2484EC7BC32}"/>
                  </a:ext>
                </a:extLst>
              </p:cNvPr>
              <p:cNvSpPr txBox="1"/>
              <p:nvPr/>
            </p:nvSpPr>
            <p:spPr>
              <a:xfrm>
                <a:off x="763722" y="2394010"/>
                <a:ext cx="3825975" cy="14791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(max,+)-convolution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lim>
                      </m:limLow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DE4AE5-BB6C-C415-DAB0-A2484EC7B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22" y="2394010"/>
                <a:ext cx="3825975" cy="1479123"/>
              </a:xfrm>
              <a:prstGeom prst="rect">
                <a:avLst/>
              </a:prstGeom>
              <a:blipFill>
                <a:blip r:embed="rId3"/>
                <a:stretch>
                  <a:fillRect l="-3016" t="-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BAB861-2BDA-43AF-983B-0C906AA9AEBC}"/>
                  </a:ext>
                </a:extLst>
              </p:cNvPr>
              <p:cNvSpPr txBox="1"/>
              <p:nvPr/>
            </p:nvSpPr>
            <p:spPr>
              <a:xfrm>
                <a:off x="6571390" y="2381815"/>
                <a:ext cx="3463412" cy="134774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(approx.) convolution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</m:acc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BAB861-2BDA-43AF-983B-0C906AA9A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390" y="2381815"/>
                <a:ext cx="3463412" cy="1347741"/>
              </a:xfrm>
              <a:prstGeom prst="rect">
                <a:avLst/>
              </a:prstGeom>
              <a:blipFill>
                <a:blip r:embed="rId4"/>
                <a:stretch>
                  <a:fillRect l="-3509" t="-12108" b="-32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3B194C-B2BD-B959-CD51-F079C97A33DD}"/>
              </a:ext>
            </a:extLst>
          </p:cNvPr>
          <p:cNvCxnSpPr/>
          <p:nvPr/>
        </p:nvCxnSpPr>
        <p:spPr>
          <a:xfrm>
            <a:off x="4701785" y="2554420"/>
            <a:ext cx="16459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96D2BD-F28F-4E68-B325-531580208486}"/>
              </a:ext>
            </a:extLst>
          </p:cNvPr>
          <p:cNvSpPr txBox="1"/>
          <p:nvPr/>
        </p:nvSpPr>
        <p:spPr>
          <a:xfrm>
            <a:off x="4701785" y="2554420"/>
            <a:ext cx="153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reduces 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524954-7527-9003-19C4-D67EA50E67C7}"/>
                  </a:ext>
                </a:extLst>
              </p:cNvPr>
              <p:cNvSpPr txBox="1"/>
              <p:nvPr/>
            </p:nvSpPr>
            <p:spPr>
              <a:xfrm>
                <a:off x="3745107" y="1450472"/>
                <a:ext cx="5145221" cy="98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524954-7527-9003-19C4-D67EA50E6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107" y="1450472"/>
                <a:ext cx="5145221" cy="9824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13B352-3EC0-54CC-E4BA-E2CAE03B238F}"/>
                  </a:ext>
                </a:extLst>
              </p:cNvPr>
              <p:cNvSpPr txBox="1"/>
              <p:nvPr/>
            </p:nvSpPr>
            <p:spPr>
              <a:xfrm>
                <a:off x="678917" y="3914178"/>
                <a:ext cx="5668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2">
                        <a:lumMod val="25000"/>
                      </a:schemeClr>
                    </a:solidFill>
                  </a:rPr>
                  <a:t>(no faster-than-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2000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𝑛𝑀</m:t>
                    </m:r>
                    <m:r>
                      <a:rPr lang="en-US" sz="20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25000"/>
                      </a:schemeClr>
                    </a:solidFill>
                  </a:rPr>
                  <a:t> algorithm known) </a:t>
                </a:r>
                <a:r>
                  <a:rPr lang="en-US" sz="2000" dirty="0">
                    <a:solidFill>
                      <a:schemeClr val="bg2">
                        <a:lumMod val="25000"/>
                      </a:schemeClr>
                    </a:solidFill>
                    <a:sym typeface="Wingdings" panose="05000000000000000000" pitchFamily="2" charset="2"/>
                  </a:rPr>
                  <a:t></a:t>
                </a:r>
                <a:endParaRPr lang="en-US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13B352-3EC0-54CC-E4BA-E2CAE03B2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7" y="3914178"/>
                <a:ext cx="5668788" cy="400110"/>
              </a:xfrm>
              <a:prstGeom prst="rect">
                <a:avLst/>
              </a:prstGeom>
              <a:blipFill>
                <a:blip r:embed="rId6"/>
                <a:stretch>
                  <a:fillRect l="-1075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BB7826-E54B-7A7A-79AE-8AEE394F192B}"/>
                  </a:ext>
                </a:extLst>
              </p:cNvPr>
              <p:cNvSpPr txBox="1"/>
              <p:nvPr/>
            </p:nvSpPr>
            <p:spPr>
              <a:xfrm>
                <a:off x="856963" y="4497343"/>
                <a:ext cx="4667782" cy="1733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(max,+)-conv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ra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monotone </a:t>
                </a:r>
                <a:r>
                  <a:rPr lang="en-US" sz="2800" b="1" dirty="0">
                    <a:sym typeface="Wingdings" panose="05000000000000000000" pitchFamily="2" charset="2"/>
                  </a:rPr>
                  <a:t></a:t>
                </a:r>
                <a:endParaRPr lang="en-US" sz="2800" b="1" dirty="0"/>
              </a:p>
              <a:p>
                <a:r>
                  <a:rPr lang="en-US" sz="2400" dirty="0"/>
                  <a:t>[Chi-Duan-Xie-Zhang STOC’22], [Bringmann-Dürr-Polak ESA’24]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BB7826-E54B-7A7A-79AE-8AEE394F1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63" y="4497343"/>
                <a:ext cx="4667782" cy="1733295"/>
              </a:xfrm>
              <a:prstGeom prst="rect">
                <a:avLst/>
              </a:prstGeom>
              <a:blipFill>
                <a:blip r:embed="rId7"/>
                <a:stretch>
                  <a:fillRect l="-2745" t="-1056" r="-1438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2805FEEC-06B7-43E1-0849-6426761F65E1}"/>
                  </a:ext>
                </a:extLst>
              </p:cNvPr>
              <p:cNvSpPr/>
              <p:nvPr/>
            </p:nvSpPr>
            <p:spPr>
              <a:xfrm>
                <a:off x="6571390" y="4899363"/>
                <a:ext cx="5341210" cy="1016329"/>
              </a:xfrm>
              <a:prstGeom prst="wedgeRoundRectCallout">
                <a:avLst>
                  <a:gd name="adj1" fmla="val -31147"/>
                  <a:gd name="adj2" fmla="val -138051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Hope: overcome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𝑛𝑀</m:t>
                    </m:r>
                  </m:oMath>
                </a14:m>
                <a:r>
                  <a:rPr lang="en-US" sz="2800" dirty="0"/>
                  <a:t> barrier by making input arrays </a:t>
                </a:r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monotone</a:t>
                </a:r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2805FEEC-06B7-43E1-0849-6426761F6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390" y="4899363"/>
                <a:ext cx="5341210" cy="1016329"/>
              </a:xfrm>
              <a:prstGeom prst="wedgeRoundRectCallout">
                <a:avLst>
                  <a:gd name="adj1" fmla="val -31147"/>
                  <a:gd name="adj2" fmla="val -138051"/>
                  <a:gd name="adj3" fmla="val 16667"/>
                </a:avLst>
              </a:prstGeom>
              <a:blipFill>
                <a:blip r:embed="rId8"/>
                <a:stretch>
                  <a:fillRect l="-1025" r="-2733" b="-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9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85ED-17B0-F88B-685B-F0C3168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57" y="365125"/>
            <a:ext cx="1072453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Sum-approximation framework </a:t>
            </a:r>
            <a:br>
              <a:rPr lang="en-US" sz="4000" dirty="0"/>
            </a:br>
            <a:r>
              <a:rPr lang="en-US" sz="3200" dirty="0"/>
              <a:t>[Gawrychowski-Markin-Weimann’18]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AFE9A-61FD-1212-C1A4-759A83F7B3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108" y="1933574"/>
                <a:ext cx="10588850" cy="46323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dirty="0"/>
                  <a:t>,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 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(monotone)</a:t>
                </a:r>
              </a:p>
              <a:p>
                <a:pPr lvl="1"/>
                <a:r>
                  <a:rPr lang="en-US" sz="2800" dirty="0"/>
                  <a:t>Think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≔|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|</m:t>
                    </m:r>
                  </m:oMath>
                </a14:m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|≔| 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|</m:t>
                    </m:r>
                  </m:oMath>
                </a14:m>
                <a:r>
                  <a:rPr lang="en-US" sz="2800" dirty="0"/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sup>
                    </m:sSup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Say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i="1" dirty="0"/>
                  <a:t>-sum-approximation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if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𝐍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Lemma [GMW’18]: 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i="1" dirty="0"/>
                  <a:t>-sum-approx.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	       then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1±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/>
                  <a:t>-sum-approx.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For #Knapsack purpose, </a:t>
                </a:r>
                <a:r>
                  <a:rPr lang="en-US" dirty="0">
                    <a:solidFill>
                      <a:srgbClr val="C00000"/>
                    </a:solidFill>
                  </a:rPr>
                  <a:t>sum-approximation </a:t>
                </a:r>
                <a:r>
                  <a:rPr lang="en-US" dirty="0"/>
                  <a:t>is sufficient, and is compatible with the partition-and-convolve framework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AFE9A-61FD-1212-C1A4-759A83F7B3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108" y="1933574"/>
                <a:ext cx="10588850" cy="4632325"/>
              </a:xfrm>
              <a:blipFill>
                <a:blip r:embed="rId2"/>
                <a:stretch>
                  <a:fillRect l="-1151" t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1FED479-8B4F-8D7B-1762-89987B1B323A}"/>
              </a:ext>
            </a:extLst>
          </p:cNvPr>
          <p:cNvSpPr txBox="1"/>
          <p:nvPr/>
        </p:nvSpPr>
        <p:spPr>
          <a:xfrm>
            <a:off x="5398892" y="1646203"/>
            <a:ext cx="6096000" cy="461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6B53-88FD-B09D-2F1C-4957B8C8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vs (max,+)-convolution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DE4AE5-BB6C-C415-DAB0-A2484EC7BC32}"/>
                  </a:ext>
                </a:extLst>
              </p:cNvPr>
              <p:cNvSpPr txBox="1"/>
              <p:nvPr/>
            </p:nvSpPr>
            <p:spPr>
              <a:xfrm>
                <a:off x="885007" y="1352682"/>
                <a:ext cx="4300361" cy="14791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(max,+)-convolution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lim>
                      </m:limLow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DE4AE5-BB6C-C415-DAB0-A2484EC7B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07" y="1352682"/>
                <a:ext cx="4300361" cy="1479123"/>
              </a:xfrm>
              <a:prstGeom prst="rect">
                <a:avLst/>
              </a:prstGeom>
              <a:blipFill>
                <a:blip r:embed="rId3"/>
                <a:stretch>
                  <a:fillRect l="-2684" t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BAB861-2BDA-43AF-983B-0C906AA9AEBC}"/>
                  </a:ext>
                </a:extLst>
              </p:cNvPr>
              <p:cNvSpPr txBox="1"/>
              <p:nvPr/>
            </p:nvSpPr>
            <p:spPr>
              <a:xfrm>
                <a:off x="7488555" y="1418457"/>
                <a:ext cx="3463412" cy="134774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Convolution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</m:acc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BAB861-2BDA-43AF-983B-0C906AA9A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555" y="1418457"/>
                <a:ext cx="3463412" cy="1347741"/>
              </a:xfrm>
              <a:prstGeom prst="rect">
                <a:avLst/>
              </a:prstGeom>
              <a:blipFill>
                <a:blip r:embed="rId4"/>
                <a:stretch>
                  <a:fillRect l="-3327" t="-12108" b="-32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3B194C-B2BD-B959-CD51-F079C97A33DD}"/>
              </a:ext>
            </a:extLst>
          </p:cNvPr>
          <p:cNvCxnSpPr>
            <a:cxnSpLocks/>
          </p:cNvCxnSpPr>
          <p:nvPr/>
        </p:nvCxnSpPr>
        <p:spPr>
          <a:xfrm>
            <a:off x="5455673" y="2039336"/>
            <a:ext cx="16459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96D2BD-F28F-4E68-B325-531580208486}"/>
              </a:ext>
            </a:extLst>
          </p:cNvPr>
          <p:cNvSpPr txBox="1"/>
          <p:nvPr/>
        </p:nvSpPr>
        <p:spPr>
          <a:xfrm>
            <a:off x="5455673" y="2039336"/>
            <a:ext cx="153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reduces 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38C4DE-EC25-A2B5-FE18-BC508627953A}"/>
                  </a:ext>
                </a:extLst>
              </p:cNvPr>
              <p:cNvSpPr txBox="1"/>
              <p:nvPr/>
            </p:nvSpPr>
            <p:spPr>
              <a:xfrm>
                <a:off x="7799846" y="3571699"/>
                <a:ext cx="3666205" cy="12531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(1±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-sum-approximation </a:t>
                </a:r>
                <a:r>
                  <a:rPr lang="en-US" sz="2400" dirty="0"/>
                  <a:t>of Convolution,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</m:acc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38C4DE-EC25-A2B5-FE18-BC5086279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846" y="3571699"/>
                <a:ext cx="3666205" cy="1253100"/>
              </a:xfrm>
              <a:prstGeom prst="rect">
                <a:avLst/>
              </a:prstGeom>
              <a:blipFill>
                <a:blip r:embed="rId5"/>
                <a:stretch>
                  <a:fillRect l="-2488" t="-3382" r="-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E30BE3-1562-FBA4-F811-BC85C714C803}"/>
              </a:ext>
            </a:extLst>
          </p:cNvPr>
          <p:cNvCxnSpPr>
            <a:cxnSpLocks/>
          </p:cNvCxnSpPr>
          <p:nvPr/>
        </p:nvCxnSpPr>
        <p:spPr>
          <a:xfrm flipH="1">
            <a:off x="5863896" y="3813013"/>
            <a:ext cx="143157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786379-05E6-3941-290D-2CBFFC1E8300}"/>
              </a:ext>
            </a:extLst>
          </p:cNvPr>
          <p:cNvSpPr txBox="1"/>
          <p:nvPr/>
        </p:nvSpPr>
        <p:spPr>
          <a:xfrm>
            <a:off x="5788431" y="3922330"/>
            <a:ext cx="153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reduces 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D7E44F-8C2A-4F46-15C7-07253A0B5D0A}"/>
                  </a:ext>
                </a:extLst>
              </p:cNvPr>
              <p:cNvSpPr txBox="1"/>
              <p:nvPr/>
            </p:nvSpPr>
            <p:spPr>
              <a:xfrm>
                <a:off x="392380" y="3605129"/>
                <a:ext cx="5143865" cy="138499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(max,+)-convolution</a:t>
                </a:r>
                <a:endParaRPr lang="en-US" sz="24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̃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monotone.</a:t>
                </a:r>
              </a:p>
              <a:p>
                <a:r>
                  <a:rPr lang="en-US" sz="2800" u="sng" dirty="0">
                    <a:solidFill>
                      <a:schemeClr val="accent6">
                        <a:lumMod val="50000"/>
                      </a:schemeClr>
                    </a:solidFill>
                  </a:rPr>
                  <a:t>“weighted-witness-count” version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D7E44F-8C2A-4F46-15C7-07253A0B5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80" y="3605129"/>
                <a:ext cx="5143865" cy="1384995"/>
              </a:xfrm>
              <a:prstGeom prst="rect">
                <a:avLst/>
              </a:prstGeom>
              <a:blipFill>
                <a:blip r:embed="rId6"/>
                <a:stretch>
                  <a:fillRect l="-2246" t="-3478" r="-1300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4D02C5-39D4-2812-94CB-C7F171F93457}"/>
                  </a:ext>
                </a:extLst>
              </p:cNvPr>
              <p:cNvSpPr txBox="1"/>
              <p:nvPr/>
            </p:nvSpPr>
            <p:spPr>
              <a:xfrm>
                <a:off x="838200" y="5056508"/>
                <a:ext cx="11210249" cy="666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4D02C5-39D4-2812-94CB-C7F171F93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56508"/>
                <a:ext cx="11210249" cy="666464"/>
              </a:xfrm>
              <a:prstGeom prst="rect">
                <a:avLst/>
              </a:prstGeom>
              <a:blipFill>
                <a:blip r:embed="rId7"/>
                <a:stretch>
                  <a:fillRect l="-1143" t="-909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5FA511-FE2C-FBE3-B20C-5C0333EA7F3A}"/>
                  </a:ext>
                </a:extLst>
              </p:cNvPr>
              <p:cNvSpPr txBox="1"/>
              <p:nvPr/>
            </p:nvSpPr>
            <p:spPr>
              <a:xfrm>
                <a:off x="690467" y="5693241"/>
                <a:ext cx="9213688" cy="933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ra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</a:t>
                </a:r>
              </a:p>
              <a:p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(by a semi-white-box modification of [CDXZ’22, BDP’24])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5FA511-FE2C-FBE3-B20C-5C0333EA7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67" y="5693241"/>
                <a:ext cx="9213688" cy="933076"/>
              </a:xfrm>
              <a:prstGeom prst="rect">
                <a:avLst/>
              </a:prstGeom>
              <a:blipFill>
                <a:blip r:embed="rId8"/>
                <a:stretch>
                  <a:fillRect l="-1323" t="-1961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920696-E1D3-8A52-5EC3-FC4D8661CB03}"/>
                  </a:ext>
                </a:extLst>
              </p:cNvPr>
              <p:cNvSpPr txBox="1"/>
              <p:nvPr/>
            </p:nvSpPr>
            <p:spPr>
              <a:xfrm>
                <a:off x="7372350" y="5614668"/>
                <a:ext cx="4521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-bit weights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)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920696-E1D3-8A52-5EC3-FC4D8661C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350" y="5614668"/>
                <a:ext cx="4521199" cy="461665"/>
              </a:xfrm>
              <a:prstGeom prst="rect">
                <a:avLst/>
              </a:prstGeom>
              <a:blipFill>
                <a:blip r:embed="rId9"/>
                <a:stretch>
                  <a:fillRect l="-2022" t="-10526" r="-24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32CF6216-0E10-0E9D-6B8A-72648D1272C8}"/>
              </a:ext>
            </a:extLst>
          </p:cNvPr>
          <p:cNvSpPr/>
          <p:nvPr/>
        </p:nvSpPr>
        <p:spPr>
          <a:xfrm>
            <a:off x="654089" y="1157273"/>
            <a:ext cx="10348575" cy="1839767"/>
          </a:xfrm>
          <a:prstGeom prst="rect">
            <a:avLst/>
          </a:prstGeom>
          <a:solidFill>
            <a:srgbClr val="FFFFFF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3220CD-5F15-8127-B07C-FC141BED0F4D}"/>
              </a:ext>
            </a:extLst>
          </p:cNvPr>
          <p:cNvCxnSpPr>
            <a:cxnSpLocks/>
          </p:cNvCxnSpPr>
          <p:nvPr/>
        </p:nvCxnSpPr>
        <p:spPr>
          <a:xfrm>
            <a:off x="1936750" y="4841388"/>
            <a:ext cx="323850" cy="454617"/>
          </a:xfrm>
          <a:prstGeom prst="straightConnector1">
            <a:avLst/>
          </a:prstGeom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0CD97-2CB0-2336-68A3-4E9427D6329D}"/>
                  </a:ext>
                </a:extLst>
              </p:cNvPr>
              <p:cNvSpPr txBox="1"/>
              <p:nvPr/>
            </p:nvSpPr>
            <p:spPr>
              <a:xfrm>
                <a:off x="4206574" y="2742454"/>
                <a:ext cx="4300361" cy="881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Intuition: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US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Take the prefix-max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30CD97-2CB0-2336-68A3-4E9427D63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574" y="2742454"/>
                <a:ext cx="4300361" cy="881908"/>
              </a:xfrm>
              <a:prstGeom prst="rect">
                <a:avLst/>
              </a:prstGeom>
              <a:blipFill>
                <a:blip r:embed="rId10"/>
                <a:stretch>
                  <a:fillRect l="-2128" b="-1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4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7" grpId="0"/>
      <p:bldP spid="18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D9B2-3E59-4F91-8F69-25204969F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Approx-count via partition-and-convolve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EB6D78-4D30-46FE-F691-9C2388FEEB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Inspired by [Bringmann’17], first consider the </a:t>
                </a:r>
                <a:r>
                  <a:rPr lang="en-US" u="sng" dirty="0"/>
                  <a:t>bounded-ratio case :</a:t>
                </a:r>
              </a:p>
              <a:p>
                <a:pPr lvl="1"/>
                <a:r>
                  <a:rPr lang="en-US" sz="2800" b="0" dirty="0"/>
                  <a:t>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1≤ℓ≤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/>
                  <a:t>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≤ℓ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EB6D78-4D30-46FE-F691-9C2388FEEB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77F8BE-6BEB-4ECB-56C7-E82CF706CC97}"/>
                  </a:ext>
                </a:extLst>
              </p:cNvPr>
              <p:cNvSpPr txBox="1"/>
              <p:nvPr/>
            </p:nvSpPr>
            <p:spPr>
              <a:xfrm>
                <a:off x="1174750" y="3579162"/>
                <a:ext cx="8362950" cy="166167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0" dirty="0"/>
                  <a:t>Recall: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m:t>  </m:t>
                    </m:r>
                    <m:d>
                      <m:dPr>
                        <m:begChr m:val="⌈"/>
                        <m:endChr m:val="⌉"/>
                        <m:ctrlP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</a:rPr>
                  <a:t>,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whp</a:t>
                </a:r>
                <a:r>
                  <a:rPr lang="en-US" sz="2800" dirty="0"/>
                  <a:t>,</a:t>
                </a:r>
              </a:p>
              <a:p>
                <a:pPr marL="0" indent="0">
                  <a:buNone/>
                </a:pPr>
                <a:r>
                  <a:rPr lang="en-US" sz="2800" dirty="0"/>
                  <a:t>let </a:t>
                </a:r>
                <a:r>
                  <a:rPr lang="en-US" sz="2800" dirty="0">
                    <a:solidFill>
                      <a:srgbClr val="7030A0"/>
                    </a:solidFill>
                  </a:rPr>
                  <a:t>rounding std-deviation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weight of a heavy item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77F8BE-6BEB-4ECB-56C7-E82CF706C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50" y="3579162"/>
                <a:ext cx="8362950" cy="1661673"/>
              </a:xfrm>
              <a:prstGeom prst="rect">
                <a:avLst/>
              </a:prstGeom>
              <a:blipFill>
                <a:blip r:embed="rId3"/>
                <a:stretch>
                  <a:fillRect l="-1456" t="-2909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276A0A-08AC-DC8B-732B-A0249DBEB286}"/>
                  </a:ext>
                </a:extLst>
              </p:cNvPr>
              <p:cNvSpPr txBox="1"/>
              <p:nvPr/>
            </p:nvSpPr>
            <p:spPr>
              <a:xfrm>
                <a:off x="8566150" y="-43354"/>
                <a:ext cx="3670300" cy="4619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276A0A-08AC-DC8B-732B-A0249DBEB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150" y="-43354"/>
                <a:ext cx="3670300" cy="461986"/>
              </a:xfrm>
              <a:prstGeom prst="rect">
                <a:avLst/>
              </a:prstGeom>
              <a:blipFill>
                <a:blip r:embed="rId4"/>
                <a:stretch>
                  <a:fillRect t="-125641" b="-18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D35618-2633-95B5-B828-BC26A228FCCB}"/>
              </a:ext>
            </a:extLst>
          </p:cNvPr>
          <p:cNvCxnSpPr>
            <a:cxnSpLocks/>
          </p:cNvCxnSpPr>
          <p:nvPr/>
        </p:nvCxnSpPr>
        <p:spPr>
          <a:xfrm flipH="1">
            <a:off x="6178550" y="3185462"/>
            <a:ext cx="838200" cy="9017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1EBF49-8B5B-60B3-9EC3-942DB37AB0F8}"/>
                  </a:ext>
                </a:extLst>
              </p:cNvPr>
              <p:cNvSpPr txBox="1"/>
              <p:nvPr/>
            </p:nvSpPr>
            <p:spPr>
              <a:xfrm>
                <a:off x="7016750" y="2954629"/>
                <a:ext cx="3092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≤ℓ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1EBF49-8B5B-60B3-9EC3-942DB37AB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750" y="2954629"/>
                <a:ext cx="3092450" cy="461665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8EA0C1-EE95-0D2B-380B-961996F09538}"/>
              </a:ext>
            </a:extLst>
          </p:cNvPr>
          <p:cNvCxnSpPr>
            <a:cxnSpLocks/>
          </p:cNvCxnSpPr>
          <p:nvPr/>
        </p:nvCxnSpPr>
        <p:spPr>
          <a:xfrm flipH="1" flipV="1">
            <a:off x="6597650" y="5080000"/>
            <a:ext cx="1149350" cy="33113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C33896-D7A1-47DE-B213-ED093AB0A675}"/>
                  </a:ext>
                </a:extLst>
              </p:cNvPr>
              <p:cNvSpPr txBox="1"/>
              <p:nvPr/>
            </p:nvSpPr>
            <p:spPr>
              <a:xfrm>
                <a:off x="7820025" y="5208986"/>
                <a:ext cx="25812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/ℓ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C33896-D7A1-47DE-B213-ED093AB0A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025" y="5208986"/>
                <a:ext cx="2581275" cy="461665"/>
              </a:xfrm>
              <a:prstGeom prst="rect">
                <a:avLst/>
              </a:prstGeom>
              <a:blipFill>
                <a:blip r:embed="rId6"/>
                <a:stretch>
                  <a:fillRect l="-23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5924F9-BD1F-E008-B245-4A8880ED9781}"/>
                  </a:ext>
                </a:extLst>
              </p:cNvPr>
              <p:cNvSpPr txBox="1"/>
              <p:nvPr/>
            </p:nvSpPr>
            <p:spPr>
              <a:xfrm>
                <a:off x="419100" y="5576652"/>
                <a:ext cx="11518900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So we can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bigger than before (when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ℓ≪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 shorter arrays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5924F9-BD1F-E008-B245-4A8880ED9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5576652"/>
                <a:ext cx="11518900" cy="528093"/>
              </a:xfrm>
              <a:prstGeom prst="rect">
                <a:avLst/>
              </a:prstGeom>
              <a:blipFill>
                <a:blip r:embed="rId7"/>
                <a:stretch>
                  <a:fillRect l="-111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3A4011-67F3-8947-27DF-6B0F88583A0C}"/>
                  </a:ext>
                </a:extLst>
              </p:cNvPr>
              <p:cNvSpPr txBox="1"/>
              <p:nvPr/>
            </p:nvSpPr>
            <p:spPr>
              <a:xfrm>
                <a:off x="279400" y="6104745"/>
                <a:ext cx="1179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Furthermore, can set different scales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at different levels of recursion tree!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3A4011-67F3-8947-27DF-6B0F8858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6104745"/>
                <a:ext cx="11798300" cy="523220"/>
              </a:xfrm>
              <a:prstGeom prst="rect">
                <a:avLst/>
              </a:prstGeom>
              <a:blipFill>
                <a:blip r:embed="rId8"/>
                <a:stretch>
                  <a:fillRect l="-108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65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0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8C8939-43A9-23C6-E6C7-C7815DA81C5D}"/>
                  </a:ext>
                </a:extLst>
              </p14:cNvPr>
              <p14:cNvContentPartPr/>
              <p14:nvPr/>
            </p14:nvContentPartPr>
            <p14:xfrm>
              <a:off x="2692663" y="1347610"/>
              <a:ext cx="1237680" cy="559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8C8939-43A9-23C6-E6C7-C7815DA81C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3663" y="1338970"/>
                <a:ext cx="125532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76C255-5F10-0FD3-C776-C083E3B130D5}"/>
                  </a:ext>
                </a:extLst>
              </p14:cNvPr>
              <p14:cNvContentPartPr/>
              <p14:nvPr/>
            </p14:nvContentPartPr>
            <p14:xfrm>
              <a:off x="2244823" y="1869610"/>
              <a:ext cx="855720" cy="633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76C255-5F10-0FD3-C776-C083E3B13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6183" y="1860970"/>
                <a:ext cx="87336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4889C3-C610-B31E-1684-BC095AD81D26}"/>
                  </a:ext>
                </a:extLst>
              </p14:cNvPr>
              <p14:cNvContentPartPr/>
              <p14:nvPr/>
            </p14:nvContentPartPr>
            <p14:xfrm>
              <a:off x="3507703" y="1806970"/>
              <a:ext cx="579240" cy="626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4889C3-C610-B31E-1684-BC095AD81D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9063" y="1797970"/>
                <a:ext cx="59688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B672E58-0772-5E43-5459-9F295DBA029E}"/>
                  </a:ext>
                </a:extLst>
              </p14:cNvPr>
              <p14:cNvContentPartPr/>
              <p14:nvPr/>
            </p14:nvContentPartPr>
            <p14:xfrm>
              <a:off x="1635343" y="2461810"/>
              <a:ext cx="1184040" cy="659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B672E58-0772-5E43-5459-9F295DBA02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6343" y="2453170"/>
                <a:ext cx="120168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57AEE9E-B9D5-B1FF-0D64-BE1E592ECAD1}"/>
                  </a:ext>
                </a:extLst>
              </p14:cNvPr>
              <p14:cNvContentPartPr/>
              <p14:nvPr/>
            </p14:nvContentPartPr>
            <p14:xfrm>
              <a:off x="1532743" y="3059410"/>
              <a:ext cx="455040" cy="388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57AEE9E-B9D5-B1FF-0D64-BE1E592ECA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23743" y="3050770"/>
                <a:ext cx="4726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0C8CF4A-DBA4-F933-A16B-A6293E070B79}"/>
                  </a:ext>
                </a:extLst>
              </p14:cNvPr>
              <p14:cNvContentPartPr/>
              <p14:nvPr/>
            </p14:nvContentPartPr>
            <p14:xfrm>
              <a:off x="2604823" y="2904970"/>
              <a:ext cx="460080" cy="536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0C8CF4A-DBA4-F933-A16B-A6293E070B7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96183" y="2895970"/>
                <a:ext cx="47772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694DF39-E866-252B-EE87-4E3608006576}"/>
                  </a:ext>
                </a:extLst>
              </p14:cNvPr>
              <p14:cNvContentPartPr/>
              <p14:nvPr/>
            </p14:nvContentPartPr>
            <p14:xfrm>
              <a:off x="3646663" y="2367490"/>
              <a:ext cx="1082160" cy="778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694DF39-E866-252B-EE87-4E360800657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37663" y="2358850"/>
                <a:ext cx="1099800" cy="79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45232F2-78F1-9B9C-FCD4-85124EDE0CED}"/>
                  </a:ext>
                </a:extLst>
              </p14:cNvPr>
              <p14:cNvContentPartPr/>
              <p14:nvPr/>
            </p14:nvContentPartPr>
            <p14:xfrm>
              <a:off x="755863" y="4882450"/>
              <a:ext cx="477720" cy="318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45232F2-78F1-9B9C-FCD4-85124EDE0CE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7223" y="4873450"/>
                <a:ext cx="4953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4F9D881-4A0B-EF87-78C1-0C732FE8A0DC}"/>
                  </a:ext>
                </a:extLst>
              </p14:cNvPr>
              <p14:cNvContentPartPr/>
              <p14:nvPr/>
            </p14:nvContentPartPr>
            <p14:xfrm>
              <a:off x="1647943" y="4823410"/>
              <a:ext cx="424440" cy="403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4F9D881-4A0B-EF87-78C1-0C732FE8A0D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38943" y="4814410"/>
                <a:ext cx="44208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22B1DAC-C0A3-6853-41F3-3984B18E6B17}"/>
                  </a:ext>
                </a:extLst>
              </p14:cNvPr>
              <p14:cNvContentPartPr/>
              <p14:nvPr/>
            </p14:nvContentPartPr>
            <p14:xfrm>
              <a:off x="2772583" y="5070010"/>
              <a:ext cx="105480" cy="56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22B1DAC-C0A3-6853-41F3-3984B18E6B1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63943" y="5061370"/>
                <a:ext cx="1231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BD86969-35B5-51A3-281E-B76DA64EFA54}"/>
                  </a:ext>
                </a:extLst>
              </p14:cNvPr>
              <p14:cNvContentPartPr/>
              <p14:nvPr/>
            </p14:nvContentPartPr>
            <p14:xfrm>
              <a:off x="3254263" y="5048410"/>
              <a:ext cx="693720" cy="87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BD86969-35B5-51A3-281E-B76DA64EFA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45263" y="5039410"/>
                <a:ext cx="7113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76E1577-E4FD-0D1B-573E-4A8A98ED0541}"/>
                  </a:ext>
                </a:extLst>
              </p14:cNvPr>
              <p14:cNvContentPartPr/>
              <p14:nvPr/>
            </p14:nvContentPartPr>
            <p14:xfrm>
              <a:off x="5758423" y="4924930"/>
              <a:ext cx="433800" cy="300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76E1577-E4FD-0D1B-573E-4A8A98ED054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49423" y="4916290"/>
                <a:ext cx="451440" cy="31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3C2A575A-44AB-480E-D07D-637465D1A09F}"/>
              </a:ext>
            </a:extLst>
          </p:cNvPr>
          <p:cNvGrpSpPr/>
          <p:nvPr/>
        </p:nvGrpSpPr>
        <p:grpSpPr>
          <a:xfrm>
            <a:off x="4463143" y="4910170"/>
            <a:ext cx="693000" cy="293760"/>
            <a:chOff x="4072866" y="5050951"/>
            <a:chExt cx="69300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D233CE-FB69-9D1B-54B6-E22C18B001C4}"/>
                    </a:ext>
                  </a:extLst>
                </p14:cNvPr>
                <p14:cNvContentPartPr/>
                <p14:nvPr/>
              </p14:nvContentPartPr>
              <p14:xfrm>
                <a:off x="4072866" y="5123311"/>
                <a:ext cx="108000" cy="74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D233CE-FB69-9D1B-54B6-E22C18B001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64226" y="5114311"/>
                  <a:ext cx="125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DE56F99-580F-9D72-5231-1B2628F1BCC4}"/>
                    </a:ext>
                  </a:extLst>
                </p14:cNvPr>
                <p14:cNvContentPartPr/>
                <p14:nvPr/>
              </p14:nvContentPartPr>
              <p14:xfrm>
                <a:off x="4411266" y="5050951"/>
                <a:ext cx="354600" cy="29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DE56F99-580F-9D72-5231-1B2628F1BCC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02266" y="5042311"/>
                  <a:ext cx="372240" cy="31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8AE1C60-4F58-57FD-FE36-D8C4023F1D42}"/>
                  </a:ext>
                </a:extLst>
              </p14:cNvPr>
              <p14:cNvContentPartPr/>
              <p14:nvPr/>
            </p14:nvContentPartPr>
            <p14:xfrm>
              <a:off x="1075543" y="4292410"/>
              <a:ext cx="664200" cy="419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8AE1C60-4F58-57FD-FE36-D8C4023F1D4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66903" y="4283770"/>
                <a:ext cx="681840" cy="43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37A0E830-0962-DA32-CEEA-AA83251EAC0B}"/>
              </a:ext>
            </a:extLst>
          </p:cNvPr>
          <p:cNvGrpSpPr/>
          <p:nvPr/>
        </p:nvGrpSpPr>
        <p:grpSpPr>
          <a:xfrm>
            <a:off x="601063" y="5339650"/>
            <a:ext cx="499680" cy="232920"/>
            <a:chOff x="210786" y="5480431"/>
            <a:chExt cx="49968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ECE53A3-2AF4-3698-20A5-0954CDEE8485}"/>
                    </a:ext>
                  </a:extLst>
                </p14:cNvPr>
                <p14:cNvContentPartPr/>
                <p14:nvPr/>
              </p14:nvContentPartPr>
              <p14:xfrm>
                <a:off x="210786" y="5480431"/>
                <a:ext cx="132840" cy="232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ECE53A3-2AF4-3698-20A5-0954CDEE84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2146" y="5471791"/>
                  <a:ext cx="150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4F8845C-E88E-66F1-39C5-A55B6235C9F9}"/>
                    </a:ext>
                  </a:extLst>
                </p14:cNvPr>
                <p14:cNvContentPartPr/>
                <p14:nvPr/>
              </p14:nvContentPartPr>
              <p14:xfrm>
                <a:off x="422106" y="5604631"/>
                <a:ext cx="9720" cy="84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4F8845C-E88E-66F1-39C5-A55B6235C9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3466" y="5595991"/>
                  <a:ext cx="27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58E0EE4-5F6F-0065-A70E-DD50AFDD3224}"/>
                    </a:ext>
                  </a:extLst>
                </p14:cNvPr>
                <p14:cNvContentPartPr/>
                <p14:nvPr/>
              </p14:nvContentPartPr>
              <p14:xfrm>
                <a:off x="428226" y="5525791"/>
                <a:ext cx="30240" cy="15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58E0EE4-5F6F-0065-A70E-DD50AFDD32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9586" y="5517151"/>
                  <a:ext cx="47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196F131-FB02-B8FB-84E9-FE0CADDC44B4}"/>
                    </a:ext>
                  </a:extLst>
                </p14:cNvPr>
                <p14:cNvContentPartPr/>
                <p14:nvPr/>
              </p14:nvContentPartPr>
              <p14:xfrm>
                <a:off x="522906" y="5562151"/>
                <a:ext cx="187560" cy="13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196F131-FB02-B8FB-84E9-FE0CADDC44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4266" y="5553151"/>
                  <a:ext cx="20520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669C371-BC8E-C1C8-913B-CDBB6139BF43}"/>
                  </a:ext>
                </a:extLst>
              </p14:cNvPr>
              <p14:cNvContentPartPr/>
              <p14:nvPr/>
            </p14:nvContentPartPr>
            <p14:xfrm>
              <a:off x="1281463" y="5371690"/>
              <a:ext cx="86040" cy="208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669C371-BC8E-C1C8-913B-CDBB6139BF4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72823" y="5363050"/>
                <a:ext cx="10368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6B12DE8-5663-605C-9755-0419EB68BCC6}"/>
              </a:ext>
            </a:extLst>
          </p:cNvPr>
          <p:cNvGrpSpPr/>
          <p:nvPr/>
        </p:nvGrpSpPr>
        <p:grpSpPr>
          <a:xfrm>
            <a:off x="1729663" y="5287450"/>
            <a:ext cx="722160" cy="360720"/>
            <a:chOff x="1339386" y="5428231"/>
            <a:chExt cx="72216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6BCDD4E-04EB-BCFC-D396-DA99F5A8557A}"/>
                    </a:ext>
                  </a:extLst>
                </p14:cNvPr>
                <p14:cNvContentPartPr/>
                <p14:nvPr/>
              </p14:nvContentPartPr>
              <p14:xfrm>
                <a:off x="1339386" y="5470351"/>
                <a:ext cx="149040" cy="248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6BCDD4E-04EB-BCFC-D396-DA99F5A855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30386" y="5461711"/>
                  <a:ext cx="166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AD19955-B572-A42F-58DF-CC16291847C2}"/>
                    </a:ext>
                  </a:extLst>
                </p14:cNvPr>
                <p14:cNvContentPartPr/>
                <p14:nvPr/>
              </p14:nvContentPartPr>
              <p14:xfrm>
                <a:off x="1521186" y="5606071"/>
                <a:ext cx="23040" cy="128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AD19955-B572-A42F-58DF-CC16291847C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12546" y="5597071"/>
                  <a:ext cx="40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CC74F32-D267-F85D-DB59-B8401506C393}"/>
                    </a:ext>
                  </a:extLst>
                </p14:cNvPr>
                <p14:cNvContentPartPr/>
                <p14:nvPr/>
              </p14:nvContentPartPr>
              <p14:xfrm>
                <a:off x="1553586" y="5428231"/>
                <a:ext cx="45000" cy="70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CC74F32-D267-F85D-DB59-B8401506C39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44586" y="5419591"/>
                  <a:ext cx="62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5E88C44-D2FB-1D28-1CAD-1F77EEF5D54E}"/>
                    </a:ext>
                  </a:extLst>
                </p14:cNvPr>
                <p14:cNvContentPartPr/>
                <p14:nvPr/>
              </p14:nvContentPartPr>
              <p14:xfrm>
                <a:off x="1612626" y="5593111"/>
                <a:ext cx="108000" cy="173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5E88C44-D2FB-1D28-1CAD-1F77EEF5D54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03986" y="5584111"/>
                  <a:ext cx="125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E15B3F-E30B-F5FC-8113-50D897F78CB6}"/>
                    </a:ext>
                  </a:extLst>
                </p14:cNvPr>
                <p14:cNvContentPartPr/>
                <p14:nvPr/>
              </p14:nvContentPartPr>
              <p14:xfrm>
                <a:off x="1829706" y="5503471"/>
                <a:ext cx="231840" cy="285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1E15B3F-E30B-F5FC-8113-50D897F78CB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20706" y="5494471"/>
                  <a:ext cx="249480" cy="30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89D5C6C-64B4-553B-8779-98C042223CED}"/>
                  </a:ext>
                </a:extLst>
              </p14:cNvPr>
              <p14:cNvContentPartPr/>
              <p14:nvPr/>
            </p14:nvContentPartPr>
            <p14:xfrm>
              <a:off x="5913583" y="5399410"/>
              <a:ext cx="120600" cy="224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89D5C6C-64B4-553B-8779-98C042223CE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904583" y="5390410"/>
                <a:ext cx="1382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46B1BBF-A5E0-B0D0-646C-806B2AF76FF1}"/>
                  </a:ext>
                </a:extLst>
              </p14:cNvPr>
              <p14:cNvContentPartPr/>
              <p14:nvPr/>
            </p14:nvContentPartPr>
            <p14:xfrm>
              <a:off x="6114823" y="5483290"/>
              <a:ext cx="39960" cy="138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46B1BBF-A5E0-B0D0-646C-806B2AF76FF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05823" y="5474290"/>
                <a:ext cx="576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3B95E8B-76E8-7964-6E28-0ECF2A230C20}"/>
                  </a:ext>
                </a:extLst>
              </p14:cNvPr>
              <p14:cNvContentPartPr/>
              <p14:nvPr/>
            </p14:nvContentPartPr>
            <p14:xfrm>
              <a:off x="6185023" y="5409850"/>
              <a:ext cx="38880" cy="17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3B95E8B-76E8-7964-6E28-0ECF2A230C2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176023" y="5401210"/>
                <a:ext cx="565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D9877BC-930D-5518-3A81-591119C185C7}"/>
                  </a:ext>
                </a:extLst>
              </p14:cNvPr>
              <p14:cNvContentPartPr/>
              <p14:nvPr/>
            </p14:nvContentPartPr>
            <p14:xfrm>
              <a:off x="6200503" y="5494450"/>
              <a:ext cx="181080" cy="153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D9877BC-930D-5518-3A81-591119C185C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91863" y="5485810"/>
                <a:ext cx="1987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66AD632-3071-26F6-25D5-B88190FF3DAC}"/>
                  </a:ext>
                </a:extLst>
              </p14:cNvPr>
              <p14:cNvContentPartPr/>
              <p14:nvPr/>
            </p14:nvContentPartPr>
            <p14:xfrm>
              <a:off x="6526663" y="5367010"/>
              <a:ext cx="89280" cy="275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66AD632-3071-26F6-25D5-B88190FF3DA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18023" y="5358370"/>
                <a:ext cx="1069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869B01D-4DF6-040F-8507-F7EB51696816}"/>
                  </a:ext>
                </a:extLst>
              </p14:cNvPr>
              <p14:cNvContentPartPr/>
              <p14:nvPr/>
            </p14:nvContentPartPr>
            <p14:xfrm>
              <a:off x="5163703" y="4395730"/>
              <a:ext cx="605520" cy="331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869B01D-4DF6-040F-8507-F7EB5169681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154703" y="4387090"/>
                <a:ext cx="62316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9CC6EAB-6EDD-3237-3453-391966310526}"/>
                  </a:ext>
                </a:extLst>
              </p14:cNvPr>
              <p14:cNvContentPartPr/>
              <p14:nvPr/>
            </p14:nvContentPartPr>
            <p14:xfrm>
              <a:off x="5819623" y="4944010"/>
              <a:ext cx="139680" cy="37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9CC6EAB-6EDD-3237-3453-39196631052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10983" y="4935010"/>
                <a:ext cx="1573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2ED395F-63BD-F028-EA5E-0BC09B96EBE8}"/>
                  </a:ext>
                </a:extLst>
              </p:cNvPr>
              <p:cNvSpPr txBox="1"/>
              <p:nvPr/>
            </p:nvSpPr>
            <p:spPr>
              <a:xfrm>
                <a:off x="4160672" y="1013737"/>
                <a:ext cx="7755801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Rounding at </a:t>
                </a:r>
                <a:r>
                  <a:rPr lang="en-US" sz="2600" b="1" dirty="0"/>
                  <a:t>each</a:t>
                </a:r>
                <a:r>
                  <a:rPr lang="en-US" sz="2600" dirty="0"/>
                  <a:t> level of the tree (not just leaf level):</a:t>
                </a:r>
              </a:p>
              <a:p>
                <a:r>
                  <a:rPr lang="en-US" sz="2600" dirty="0"/>
                  <a:t>Keep</a:t>
                </a:r>
                <a:r>
                  <a:rPr lang="en-US" sz="2600" i="1" dirty="0"/>
                  <a:t> </a:t>
                </a:r>
                <a:r>
                  <a:rPr lang="en-US" sz="2600" dirty="0">
                    <a:solidFill>
                      <a:srgbClr val="7030A0"/>
                    </a:solidFill>
                  </a:rPr>
                  <a:t>rounding std-deviation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2600" i="1" dirty="0"/>
                  <a:t>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/ℓ</m:t>
                    </m:r>
                  </m:oMath>
                </a14:m>
                <a:r>
                  <a:rPr lang="en-US" sz="2600" i="1" dirty="0"/>
                  <a:t> 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2ED395F-63BD-F028-EA5E-0BC09B96E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672" y="1013737"/>
                <a:ext cx="7755801" cy="2092881"/>
              </a:xfrm>
              <a:prstGeom prst="rect">
                <a:avLst/>
              </a:prstGeom>
              <a:blipFill>
                <a:blip r:embed="rId66"/>
                <a:stretch>
                  <a:fillRect l="-141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6982E6F-8832-8FBB-C9B0-6184F5ED0B0D}"/>
                  </a:ext>
                </a:extLst>
              </p14:cNvPr>
              <p14:cNvContentPartPr/>
              <p14:nvPr/>
            </p14:nvContentPartPr>
            <p14:xfrm>
              <a:off x="1321423" y="3432370"/>
              <a:ext cx="593280" cy="375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6982E6F-8832-8FBB-C9B0-6184F5ED0B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12423" y="3423370"/>
                <a:ext cx="61092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DA6177E-C919-2C00-C6E1-40C5AD6FCA1F}"/>
                  </a:ext>
                </a:extLst>
              </p14:cNvPr>
              <p14:cNvContentPartPr/>
              <p14:nvPr/>
            </p14:nvContentPartPr>
            <p14:xfrm>
              <a:off x="2677903" y="3462610"/>
              <a:ext cx="509400" cy="3736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DA6177E-C919-2C00-C6E1-40C5AD6FCA1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668903" y="3453610"/>
                <a:ext cx="52704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B4269E1-FFDC-0038-E2A9-89BF5D45583F}"/>
                  </a:ext>
                </a:extLst>
              </p14:cNvPr>
              <p14:cNvContentPartPr/>
              <p14:nvPr/>
            </p14:nvContentPartPr>
            <p14:xfrm>
              <a:off x="4732783" y="3357130"/>
              <a:ext cx="546480" cy="510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B4269E1-FFDC-0038-E2A9-89BF5D45583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24143" y="3348130"/>
                <a:ext cx="5641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4180491-A120-086B-E24E-41CA31773A6B}"/>
                  </a:ext>
                </a:extLst>
              </p14:cNvPr>
              <p14:cNvContentPartPr/>
              <p14:nvPr/>
            </p14:nvContentPartPr>
            <p14:xfrm>
              <a:off x="4587703" y="3068770"/>
              <a:ext cx="388080" cy="307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4180491-A120-086B-E24E-41CA31773A6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78703" y="3060130"/>
                <a:ext cx="4057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0C0D1D1-9DDD-5F09-5882-CC2B54BB17EB}"/>
                  </a:ext>
                </a:extLst>
              </p14:cNvPr>
              <p14:cNvContentPartPr/>
              <p14:nvPr/>
            </p14:nvContentPartPr>
            <p14:xfrm>
              <a:off x="3777703" y="3123490"/>
              <a:ext cx="212400" cy="3193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0C0D1D1-9DDD-5F09-5882-CC2B54BB17E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69063" y="3114850"/>
                <a:ext cx="2300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365977C-21FF-CE42-057B-7EA46B0F33F9}"/>
                  </a:ext>
                </a:extLst>
              </p14:cNvPr>
              <p14:cNvContentPartPr/>
              <p14:nvPr/>
            </p14:nvContentPartPr>
            <p14:xfrm>
              <a:off x="3501583" y="3449650"/>
              <a:ext cx="549000" cy="3639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365977C-21FF-CE42-057B-7EA46B0F33F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492943" y="3441010"/>
                <a:ext cx="566640" cy="38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D7CF81D5-2521-92ED-A988-9FEC9C1D891D}"/>
              </a:ext>
            </a:extLst>
          </p:cNvPr>
          <p:cNvGrpSpPr/>
          <p:nvPr/>
        </p:nvGrpSpPr>
        <p:grpSpPr>
          <a:xfrm>
            <a:off x="1481623" y="3998290"/>
            <a:ext cx="3993120" cy="196560"/>
            <a:chOff x="1091346" y="4139071"/>
            <a:chExt cx="399312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A1288DD-3570-FF73-8B26-C0E10ACE958C}"/>
                    </a:ext>
                  </a:extLst>
                </p14:cNvPr>
                <p14:cNvContentPartPr/>
                <p14:nvPr/>
              </p14:nvContentPartPr>
              <p14:xfrm>
                <a:off x="1091346" y="4139071"/>
                <a:ext cx="32400" cy="86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A1288DD-3570-FF73-8B26-C0E10ACE958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2706" y="4130071"/>
                  <a:ext cx="50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E7FAA63-3D47-3DD0-A014-B685D9B1CB34}"/>
                    </a:ext>
                  </a:extLst>
                </p14:cNvPr>
                <p14:cNvContentPartPr/>
                <p14:nvPr/>
              </p14:nvContentPartPr>
              <p14:xfrm>
                <a:off x="1309866" y="4166431"/>
                <a:ext cx="39960" cy="72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E7FAA63-3D47-3DD0-A014-B685D9B1CB3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301226" y="4157431"/>
                  <a:ext cx="57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1782069-DDC6-7021-56F9-D12689286708}"/>
                    </a:ext>
                  </a:extLst>
                </p14:cNvPr>
                <p14:cNvContentPartPr/>
                <p14:nvPr/>
              </p14:nvContentPartPr>
              <p14:xfrm>
                <a:off x="1545666" y="4171471"/>
                <a:ext cx="289080" cy="93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1782069-DDC6-7021-56F9-D1268928670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36666" y="4162471"/>
                  <a:ext cx="306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E98AFFC-7013-FAB3-77A0-1B2E594A8581}"/>
                    </a:ext>
                  </a:extLst>
                </p14:cNvPr>
                <p14:cNvContentPartPr/>
                <p14:nvPr/>
              </p14:nvContentPartPr>
              <p14:xfrm>
                <a:off x="2074146" y="4199191"/>
                <a:ext cx="358920" cy="128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E98AFFC-7013-FAB3-77A0-1B2E594A858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65506" y="4190551"/>
                  <a:ext cx="376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4440AFE-010A-4BBF-0219-25DE405634D1}"/>
                    </a:ext>
                  </a:extLst>
                </p14:cNvPr>
                <p14:cNvContentPartPr/>
                <p14:nvPr/>
              </p14:nvContentPartPr>
              <p14:xfrm>
                <a:off x="2692986" y="4222231"/>
                <a:ext cx="432000" cy="112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4440AFE-010A-4BBF-0219-25DE405634D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684346" y="4213591"/>
                  <a:ext cx="449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AF3FC81-E15E-59BC-4643-C3B04A006D99}"/>
                    </a:ext>
                  </a:extLst>
                </p14:cNvPr>
                <p14:cNvContentPartPr/>
                <p14:nvPr/>
              </p14:nvContentPartPr>
              <p14:xfrm>
                <a:off x="3304626" y="4250311"/>
                <a:ext cx="361440" cy="68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AF3FC81-E15E-59BC-4643-C3B04A006D9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95626" y="4241311"/>
                  <a:ext cx="379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57EAC25-55E5-265E-7D09-6A20E407B39F}"/>
                    </a:ext>
                  </a:extLst>
                </p14:cNvPr>
                <p14:cNvContentPartPr/>
                <p14:nvPr/>
              </p14:nvContentPartPr>
              <p14:xfrm>
                <a:off x="3833826" y="4241671"/>
                <a:ext cx="224640" cy="48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57EAC25-55E5-265E-7D09-6A20E407B39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24826" y="4232671"/>
                  <a:ext cx="242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AA24FC9-E715-6ECA-6F65-AEA3D8AB51DF}"/>
                    </a:ext>
                  </a:extLst>
                </p14:cNvPr>
                <p14:cNvContentPartPr/>
                <p14:nvPr/>
              </p14:nvContentPartPr>
              <p14:xfrm>
                <a:off x="4282386" y="4224031"/>
                <a:ext cx="324720" cy="72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AA24FC9-E715-6ECA-6F65-AEA3D8AB51D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73746" y="4215391"/>
                  <a:ext cx="342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99FB6A0-FB13-CCA8-D260-1B986DA7445E}"/>
                    </a:ext>
                  </a:extLst>
                </p14:cNvPr>
                <p14:cNvContentPartPr/>
                <p14:nvPr/>
              </p14:nvContentPartPr>
              <p14:xfrm>
                <a:off x="4677666" y="4213591"/>
                <a:ext cx="406800" cy="122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99FB6A0-FB13-CCA8-D260-1B986DA7445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68666" y="4204951"/>
                  <a:ext cx="4244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0A07545-D986-1AE2-088D-1D70FC45BCC0}"/>
              </a:ext>
            </a:extLst>
          </p:cNvPr>
          <p:cNvGrpSpPr/>
          <p:nvPr/>
        </p:nvGrpSpPr>
        <p:grpSpPr>
          <a:xfrm flipH="1">
            <a:off x="281423" y="3547889"/>
            <a:ext cx="891003" cy="268200"/>
            <a:chOff x="5099586" y="3544351"/>
            <a:chExt cx="82044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C094DFA-1FDD-9A11-6E1F-B89A35A7FA96}"/>
                    </a:ext>
                  </a:extLst>
                </p14:cNvPr>
                <p14:cNvContentPartPr/>
                <p14:nvPr/>
              </p14:nvContentPartPr>
              <p14:xfrm>
                <a:off x="5099586" y="3544351"/>
                <a:ext cx="176040" cy="246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C094DFA-1FDD-9A11-6E1F-B89A35A7FA9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93950" y="3538716"/>
                  <a:ext cx="187312" cy="258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B00971A-1001-C826-88A5-478B353FE8FD}"/>
                    </a:ext>
                  </a:extLst>
                </p14:cNvPr>
                <p14:cNvContentPartPr/>
                <p14:nvPr/>
              </p14:nvContentPartPr>
              <p14:xfrm>
                <a:off x="5123706" y="3627511"/>
                <a:ext cx="796320" cy="22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B00971A-1001-C826-88A5-478B353FE8F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118070" y="3621848"/>
                  <a:ext cx="807592" cy="336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0C4F971-49E5-1AA8-58AB-E117ACF2FB4C}"/>
              </a:ext>
            </a:extLst>
          </p:cNvPr>
          <p:cNvGrpSpPr/>
          <p:nvPr/>
        </p:nvGrpSpPr>
        <p:grpSpPr>
          <a:xfrm>
            <a:off x="88900" y="2859925"/>
            <a:ext cx="286920" cy="457560"/>
            <a:chOff x="6086706" y="3375511"/>
            <a:chExt cx="28692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E58A317-3532-6832-502A-0F99C8FDE798}"/>
                    </a:ext>
                  </a:extLst>
                </p14:cNvPr>
                <p14:cNvContentPartPr/>
                <p14:nvPr/>
              </p14:nvContentPartPr>
              <p14:xfrm>
                <a:off x="6086706" y="3375511"/>
                <a:ext cx="106560" cy="457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E58A317-3532-6832-502A-0F99C8FDE79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80586" y="3369391"/>
                  <a:ext cx="11880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E1B1BB1-EB35-45C6-0152-D37ACAC36C06}"/>
                    </a:ext>
                  </a:extLst>
                </p14:cNvPr>
                <p14:cNvContentPartPr/>
                <p14:nvPr/>
              </p14:nvContentPartPr>
              <p14:xfrm>
                <a:off x="6135666" y="3602311"/>
                <a:ext cx="237960" cy="215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E1B1BB1-EB35-45C6-0152-D37ACAC36C0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29546" y="3596191"/>
                  <a:ext cx="25020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72235C5-9786-F9DA-1A65-D2B7411F4F13}"/>
              </a:ext>
            </a:extLst>
          </p:cNvPr>
          <p:cNvGrpSpPr/>
          <p:nvPr/>
        </p:nvGrpSpPr>
        <p:grpSpPr>
          <a:xfrm>
            <a:off x="604780" y="3006445"/>
            <a:ext cx="1055520" cy="364320"/>
            <a:chOff x="6602586" y="3522031"/>
            <a:chExt cx="105552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A04EBCE-F88F-A8A5-B5AD-887E9D164421}"/>
                    </a:ext>
                  </a:extLst>
                </p14:cNvPr>
                <p14:cNvContentPartPr/>
                <p14:nvPr/>
              </p14:nvContentPartPr>
              <p14:xfrm>
                <a:off x="6602586" y="3650551"/>
                <a:ext cx="417240" cy="185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A04EBCE-F88F-A8A5-B5AD-887E9D16442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596466" y="3644431"/>
                  <a:ext cx="429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C19233F-466B-EEBB-2D39-B55497D34F86}"/>
                    </a:ext>
                  </a:extLst>
                </p14:cNvPr>
                <p14:cNvContentPartPr/>
                <p14:nvPr/>
              </p14:nvContentPartPr>
              <p14:xfrm>
                <a:off x="7048986" y="3522031"/>
                <a:ext cx="263520" cy="328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C19233F-466B-EEBB-2D39-B55497D34F8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42866" y="3515911"/>
                  <a:ext cx="2757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2FACD89-6BAE-B427-B83D-5DB454FD13EC}"/>
                    </a:ext>
                  </a:extLst>
                </p14:cNvPr>
                <p14:cNvContentPartPr/>
                <p14:nvPr/>
              </p14:nvContentPartPr>
              <p14:xfrm>
                <a:off x="7356786" y="3659551"/>
                <a:ext cx="301320" cy="226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2FACD89-6BAE-B427-B83D-5DB454FD13E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350666" y="3653431"/>
                  <a:ext cx="31356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011CA9C-17D1-020C-F3CA-1F5014E05A32}"/>
                  </a:ext>
                </a:extLst>
              </p14:cNvPr>
              <p14:cNvContentPartPr/>
              <p14:nvPr/>
            </p14:nvContentPartPr>
            <p14:xfrm>
              <a:off x="1596463" y="3507250"/>
              <a:ext cx="58320" cy="2451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011CA9C-17D1-020C-F3CA-1F5014E05A3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590343" y="3501130"/>
                <a:ext cx="705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CB481BF-F3D0-42DA-EC96-F247901388F1}"/>
                  </a:ext>
                </a:extLst>
              </p14:cNvPr>
              <p14:cNvContentPartPr/>
              <p14:nvPr/>
            </p14:nvContentPartPr>
            <p14:xfrm>
              <a:off x="2919823" y="3583930"/>
              <a:ext cx="169200" cy="1389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CB481BF-F3D0-42DA-EC96-F247901388F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913703" y="3577810"/>
                <a:ext cx="18144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3D1C762-F800-7F4B-097C-808CD647450B}"/>
              </a:ext>
            </a:extLst>
          </p:cNvPr>
          <p:cNvGrpSpPr/>
          <p:nvPr/>
        </p:nvGrpSpPr>
        <p:grpSpPr>
          <a:xfrm>
            <a:off x="4968583" y="3478090"/>
            <a:ext cx="153000" cy="319680"/>
            <a:chOff x="4578306" y="3618871"/>
            <a:chExt cx="15300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314CC62-7CF2-BA6B-90C1-3CB11B75DA4C}"/>
                    </a:ext>
                  </a:extLst>
                </p14:cNvPr>
                <p14:cNvContentPartPr/>
                <p14:nvPr/>
              </p14:nvContentPartPr>
              <p14:xfrm>
                <a:off x="4578306" y="3618871"/>
                <a:ext cx="41400" cy="319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314CC62-7CF2-BA6B-90C1-3CB11B75DA4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72186" y="3612751"/>
                  <a:ext cx="536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EC627E6-1FF4-97BB-4798-DE52D143E030}"/>
                    </a:ext>
                  </a:extLst>
                </p14:cNvPr>
                <p14:cNvContentPartPr/>
                <p14:nvPr/>
              </p14:nvContentPartPr>
              <p14:xfrm>
                <a:off x="4588746" y="3778711"/>
                <a:ext cx="142560" cy="106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EC627E6-1FF4-97BB-4798-DE52D143E03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82626" y="3772591"/>
                  <a:ext cx="15480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4D20694-7639-9592-D248-19E073D1DF5E}"/>
                  </a:ext>
                </a:extLst>
              </p:cNvPr>
              <p:cNvSpPr txBox="1"/>
              <p:nvPr/>
            </p:nvSpPr>
            <p:spPr>
              <a:xfrm>
                <a:off x="5718336" y="1871228"/>
                <a:ext cx="7358044" cy="351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At the level 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nodes: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/ℓ</m:t>
                    </m:r>
                  </m:oMath>
                </a14:m>
                <a:endParaRPr lang="en-US" sz="2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In one subtree: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Array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</m:oMath>
                </a14:m>
                <a:endParaRPr lang="en-US" sz="26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Solution count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ℓ/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Time for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subtrees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ℓ/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4D20694-7639-9592-D248-19E073D1D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336" y="1871228"/>
                <a:ext cx="7358044" cy="3513782"/>
              </a:xfrm>
              <a:prstGeom prst="rect">
                <a:avLst/>
              </a:prstGeom>
              <a:blipFill>
                <a:blip r:embed="rId119"/>
                <a:stretch>
                  <a:fillRect l="-1491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5D8C6AE-7FEF-6F30-49A5-5F4914F423E3}"/>
                  </a:ext>
                </a:extLst>
              </p:cNvPr>
              <p:cNvSpPr txBox="1"/>
              <p:nvPr/>
            </p:nvSpPr>
            <p:spPr>
              <a:xfrm>
                <a:off x="137860" y="5660770"/>
                <a:ext cx="7536560" cy="1614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Balls-and-bins: Randomly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 bins.</a:t>
                </a:r>
              </a:p>
              <a:p>
                <a:r>
                  <a:rPr lang="en-US" sz="2400" dirty="0"/>
                  <a:t>For fixed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whp</a:t>
                </a:r>
                <a:r>
                  <a:rPr lang="en-US" sz="2400" dirty="0"/>
                  <a:t> every bin has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/>
                  <a:t> items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Naive DP to deal with bins at the leaf nodes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5D8C6AE-7FEF-6F30-49A5-5F4914F42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0" y="5660770"/>
                <a:ext cx="7536560" cy="1614737"/>
              </a:xfrm>
              <a:prstGeom prst="rect">
                <a:avLst/>
              </a:prstGeom>
              <a:blipFill>
                <a:blip r:embed="rId120"/>
                <a:stretch>
                  <a:fillRect l="-1294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itle 1">
            <a:extLst>
              <a:ext uri="{FF2B5EF4-FFF2-40B4-BE49-F238E27FC236}">
                <a16:creationId xmlns:a16="http://schemas.microsoft.com/office/drawing/2014/main" id="{FE736D19-85F1-2453-AFC0-AE211F8A4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06" y="139227"/>
            <a:ext cx="10515600" cy="1325563"/>
          </a:xfrm>
        </p:spPr>
        <p:txBody>
          <a:bodyPr/>
          <a:lstStyle/>
          <a:p>
            <a:r>
              <a:rPr lang="en-US" dirty="0"/>
              <a:t>Approx-count via partition-and-convolve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C83259F-A3BD-A750-8299-73D6B7DD29D6}"/>
                  </a:ext>
                </a:extLst>
              </p:cNvPr>
              <p:cNvSpPr txBox="1"/>
              <p:nvPr/>
            </p:nvSpPr>
            <p:spPr>
              <a:xfrm>
                <a:off x="6237554" y="5085"/>
                <a:ext cx="6131289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1≤ℓ≤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/ℓ,</m:t>
                    </m:r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/ℓ]</m:t>
                    </m:r>
                  </m:oMath>
                </a14:m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C83259F-A3BD-A750-8299-73D6B7DD2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554" y="5085"/>
                <a:ext cx="6131289" cy="461665"/>
              </a:xfrm>
              <a:prstGeom prst="rect">
                <a:avLst/>
              </a:prstGeom>
              <a:blipFill>
                <a:blip r:embed="rId121"/>
                <a:stretch>
                  <a:fillRect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TextBox 133">
            <a:extLst>
              <a:ext uri="{FF2B5EF4-FFF2-40B4-BE49-F238E27FC236}">
                <a16:creationId xmlns:a16="http://schemas.microsoft.com/office/drawing/2014/main" id="{E62E8BE9-5704-77F0-617E-4A2EF7CF1507}"/>
              </a:ext>
            </a:extLst>
          </p:cNvPr>
          <p:cNvSpPr txBox="1"/>
          <p:nvPr/>
        </p:nvSpPr>
        <p:spPr>
          <a:xfrm>
            <a:off x="9392098" y="4952897"/>
            <a:ext cx="29542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sum-approximation </a:t>
            </a: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convolution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A3E43450-4EFC-7034-D501-BFF3B4397830}"/>
              </a:ext>
            </a:extLst>
          </p:cNvPr>
          <p:cNvSpPr/>
          <p:nvPr/>
        </p:nvSpPr>
        <p:spPr>
          <a:xfrm>
            <a:off x="9648104" y="4143550"/>
            <a:ext cx="1496146" cy="83826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3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34" grpId="0"/>
      <p:bldP spid="1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CE0D-C6F4-9379-23D8-869E7F9F1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2D6693-C2D7-EDE7-2FB7-B1E9D6B777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5678" y="1475587"/>
                <a:ext cx="11686622" cy="502729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To draw an approx. uniform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lvl="1"/>
                <a:r>
                  <a:rPr lang="en-US" dirty="0"/>
                  <a:t>Go down the tree recursively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(some subtlety related to sum-approximation, omitted). </a:t>
                </a:r>
                <a:r>
                  <a:rPr lang="en-US" dirty="0"/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sz="2400" dirty="0"/>
                  <a:t>Previous sample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Total sampling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</a:t>
                </a:r>
                <a:endParaRPr lang="en-US" sz="2400" dirty="0"/>
              </a:p>
              <a:p>
                <a:endParaRPr lang="en-US" sz="400" dirty="0"/>
              </a:p>
              <a:p>
                <a:pPr marL="0" indent="0">
                  <a:buNone/>
                </a:pPr>
                <a:r>
                  <a:rPr lang="en-US" sz="2400" dirty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/ℓ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100" dirty="0"/>
              </a:p>
              <a:p>
                <a:r>
                  <a:rPr lang="en-US" sz="2400" dirty="0"/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:  (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40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Removing one item makes remaining total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ℓ/2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For random hitting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⊂[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|=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/ℓ)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b="1" dirty="0" err="1"/>
                  <a:t>whp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2D6693-C2D7-EDE7-2FB7-B1E9D6B77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678" y="1475587"/>
                <a:ext cx="11686622" cy="5027290"/>
              </a:xfrm>
              <a:blipFill>
                <a:blip r:embed="rId2"/>
                <a:stretch>
                  <a:fillRect l="-835" t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50B9CE-9568-06FC-218D-2E5A6BE3C0C1}"/>
                  </a:ext>
                </a:extLst>
              </p:cNvPr>
              <p:cNvSpPr txBox="1"/>
              <p:nvPr/>
            </p:nvSpPr>
            <p:spPr>
              <a:xfrm>
                <a:off x="6237554" y="5085"/>
                <a:ext cx="6131289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1≤ℓ≤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/ℓ,</m:t>
                    </m:r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/ℓ]</m:t>
                    </m:r>
                  </m:oMath>
                </a14:m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50B9CE-9568-06FC-218D-2E5A6BE3C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554" y="5085"/>
                <a:ext cx="6131289" cy="461665"/>
              </a:xfrm>
              <a:prstGeom prst="rect">
                <a:avLst/>
              </a:prstGeom>
              <a:blipFill>
                <a:blip r:embed="rId3"/>
                <a:stretch>
                  <a:fillRect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97C48A-6EAF-3E78-15BA-AD527866D2C9}"/>
                  </a:ext>
                </a:extLst>
              </p:cNvPr>
              <p:cNvSpPr txBox="1"/>
              <p:nvPr/>
            </p:nvSpPr>
            <p:spPr>
              <a:xfrm>
                <a:off x="9234345" y="6492875"/>
                <a:ext cx="4741115" cy="4001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b="0" dirty="0"/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&gt;1/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97C48A-6EAF-3E78-15BA-AD527866D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345" y="6492875"/>
                <a:ext cx="4741115" cy="400110"/>
              </a:xfrm>
              <a:prstGeom prst="rect">
                <a:avLst/>
              </a:prstGeom>
              <a:blipFill>
                <a:blip r:embed="rId4"/>
                <a:stretch>
                  <a:fillRect l="-1282" t="-5882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C950EC-63CC-31C4-7000-F8C4D30DDE8A}"/>
                  </a:ext>
                </a:extLst>
              </p14:cNvPr>
              <p14:cNvContentPartPr/>
              <p14:nvPr/>
            </p14:nvContentPartPr>
            <p14:xfrm>
              <a:off x="9318742" y="4453951"/>
              <a:ext cx="1325550" cy="135557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C950EC-63CC-31C4-7000-F8C4D30DDE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12620" y="4447830"/>
                <a:ext cx="1337794" cy="136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A7F9903-685A-6EBC-49A2-58B91F8E62B6}"/>
                  </a:ext>
                </a:extLst>
              </p14:cNvPr>
              <p14:cNvContentPartPr/>
              <p14:nvPr/>
            </p14:nvContentPartPr>
            <p14:xfrm>
              <a:off x="9465758" y="5751173"/>
              <a:ext cx="334764" cy="21517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A7F9903-685A-6EBC-49A2-58B91F8E62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59639" y="5745046"/>
                <a:ext cx="347003" cy="227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8DCAB8-55D3-00A4-6DB5-2813D2B952DD}"/>
                  </a:ext>
                </a:extLst>
              </p14:cNvPr>
              <p14:cNvContentPartPr/>
              <p14:nvPr/>
            </p14:nvContentPartPr>
            <p14:xfrm>
              <a:off x="9231558" y="4397978"/>
              <a:ext cx="1160920" cy="755599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8DCAB8-55D3-00A4-6DB5-2813D2B952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25438" y="4391858"/>
                <a:ext cx="1173159" cy="767838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F64458E-5060-E15A-F5A7-65B2AD0FF337}"/>
              </a:ext>
            </a:extLst>
          </p:cNvPr>
          <p:cNvGrpSpPr/>
          <p:nvPr/>
        </p:nvGrpSpPr>
        <p:grpSpPr>
          <a:xfrm>
            <a:off x="9184757" y="4401218"/>
            <a:ext cx="3083443" cy="2091657"/>
            <a:chOff x="8378356" y="4547471"/>
            <a:chExt cx="2218320" cy="15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4E89C6F-DC5A-BD4E-1963-B57B28328AE6}"/>
                    </a:ext>
                  </a:extLst>
                </p14:cNvPr>
                <p14:cNvContentPartPr/>
                <p14:nvPr/>
              </p14:nvContentPartPr>
              <p14:xfrm>
                <a:off x="8378356" y="4547471"/>
                <a:ext cx="2170800" cy="150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F85457-9925-3C60-915A-1EC51828B37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73953" y="4543068"/>
                  <a:ext cx="2179606" cy="1513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F4A911-E209-1C3D-90F0-FE4C1F0C210E}"/>
                    </a:ext>
                  </a:extLst>
                </p14:cNvPr>
                <p14:cNvContentPartPr/>
                <p14:nvPr/>
              </p14:nvContentPartPr>
              <p14:xfrm>
                <a:off x="10272316" y="4692911"/>
                <a:ext cx="297000" cy="133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881FD0-32B0-0066-F82C-A171319FE0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67910" y="4688499"/>
                  <a:ext cx="305812" cy="142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A05DCA1-99AD-361F-E260-E0FA34C82A7B}"/>
                    </a:ext>
                  </a:extLst>
                </p14:cNvPr>
                <p14:cNvContentPartPr/>
                <p14:nvPr/>
              </p14:nvContentPartPr>
              <p14:xfrm>
                <a:off x="10567156" y="4636391"/>
                <a:ext cx="29520" cy="82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C9F7C0-24B6-040B-BD0A-95D99B3E36C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62715" y="4631978"/>
                  <a:ext cx="38402" cy="916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305126-41F9-D969-47C3-863DF17C872C}"/>
              </a:ext>
            </a:extLst>
          </p:cNvPr>
          <p:cNvGrpSpPr/>
          <p:nvPr/>
        </p:nvGrpSpPr>
        <p:grpSpPr>
          <a:xfrm>
            <a:off x="9363677" y="4495178"/>
            <a:ext cx="710845" cy="449505"/>
            <a:chOff x="8557276" y="4641431"/>
            <a:chExt cx="44064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5EA7C0B-A49A-A52F-1A7D-9460F7052596}"/>
                    </a:ext>
                  </a:extLst>
                </p14:cNvPr>
                <p14:cNvContentPartPr/>
                <p14:nvPr/>
              </p14:nvContentPartPr>
              <p14:xfrm>
                <a:off x="8619916" y="4644671"/>
                <a:ext cx="257040" cy="213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1A09C2-BB6E-8447-31CB-563B1DC4FA7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16123" y="4640876"/>
                  <a:ext cx="264626" cy="221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B2FB8C4-8133-F97C-6F9C-DCB8762FFFA4}"/>
                    </a:ext>
                  </a:extLst>
                </p14:cNvPr>
                <p14:cNvContentPartPr/>
                <p14:nvPr/>
              </p14:nvContentPartPr>
              <p14:xfrm>
                <a:off x="8630716" y="4647191"/>
                <a:ext cx="367200" cy="253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1348CCB-F17E-6E74-70DD-1FC4F5BEB6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26921" y="4643397"/>
                  <a:ext cx="374790" cy="260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603C96F-0294-CD04-1BC2-366E1D8B8F4D}"/>
                    </a:ext>
                  </a:extLst>
                </p14:cNvPr>
                <p14:cNvContentPartPr/>
                <p14:nvPr/>
              </p14:nvContentPartPr>
              <p14:xfrm>
                <a:off x="8557276" y="4666271"/>
                <a:ext cx="328680" cy="250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0261211-2FE9-9E01-F955-E1CCF184DE3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53480" y="4662476"/>
                  <a:ext cx="336272" cy="258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7A60AD2-D738-1601-2251-9DE97B6551CA}"/>
                    </a:ext>
                  </a:extLst>
                </p14:cNvPr>
                <p14:cNvContentPartPr/>
                <p14:nvPr/>
              </p14:nvContentPartPr>
              <p14:xfrm>
                <a:off x="8613796" y="4656551"/>
                <a:ext cx="252360" cy="244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32673E5-D14B-B894-CF02-2742FEACF4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09999" y="4652755"/>
                  <a:ext cx="259953" cy="251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534DD5-452D-6D77-6384-1B903EEDBAF4}"/>
                    </a:ext>
                  </a:extLst>
                </p14:cNvPr>
                <p14:cNvContentPartPr/>
                <p14:nvPr/>
              </p14:nvContentPartPr>
              <p14:xfrm>
                <a:off x="8580316" y="4769231"/>
                <a:ext cx="155880" cy="150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88C043-0946-BEA4-EFE2-0919BDF861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76519" y="4765438"/>
                  <a:ext cx="163473" cy="158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430C855-64A2-5E3F-5658-9C5C4D341B0B}"/>
                    </a:ext>
                  </a:extLst>
                </p14:cNvPr>
                <p14:cNvContentPartPr/>
                <p14:nvPr/>
              </p14:nvContentPartPr>
              <p14:xfrm>
                <a:off x="8592556" y="4661591"/>
                <a:ext cx="234000" cy="246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8D94228-A6A1-6B26-F402-55127AD925F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88760" y="4657795"/>
                  <a:ext cx="241592" cy="254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E48A6CB-3024-B73E-094E-ECB2758F1BD4}"/>
                    </a:ext>
                  </a:extLst>
                </p14:cNvPr>
                <p14:cNvContentPartPr/>
                <p14:nvPr/>
              </p14:nvContentPartPr>
              <p14:xfrm>
                <a:off x="8714596" y="4722791"/>
                <a:ext cx="145800" cy="97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64650B-87FB-AF9F-0D48-7A816E08879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10800" y="4718992"/>
                  <a:ext cx="153391" cy="104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5E14479-5745-9C15-611A-0CDF7210F9C2}"/>
                    </a:ext>
                  </a:extLst>
                </p14:cNvPr>
                <p14:cNvContentPartPr/>
                <p14:nvPr/>
              </p14:nvContentPartPr>
              <p14:xfrm>
                <a:off x="8857876" y="4641431"/>
                <a:ext cx="120600" cy="116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9221A9-3B67-2956-2AF4-117937DBFA0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54072" y="4637630"/>
                  <a:ext cx="128207" cy="12388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A84812-3ECD-9E3E-F840-88B80FB08F21}"/>
                  </a:ext>
                </a:extLst>
              </p:cNvPr>
              <p:cNvSpPr txBox="1"/>
              <p:nvPr/>
            </p:nvSpPr>
            <p:spPr>
              <a:xfrm>
                <a:off x="4133847" y="3185931"/>
                <a:ext cx="6991350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Total sampling time: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 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A84812-3ECD-9E3E-F840-88B80FB08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847" y="3185931"/>
                <a:ext cx="6991350" cy="645048"/>
              </a:xfrm>
              <a:prstGeom prst="rect">
                <a:avLst/>
              </a:prstGeom>
              <a:blipFill>
                <a:blip r:embed="rId3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2831D2-1669-7517-5619-3F45965A44B0}"/>
                  </a:ext>
                </a:extLst>
              </p:cNvPr>
              <p:cNvSpPr txBox="1"/>
              <p:nvPr/>
            </p:nvSpPr>
            <p:spPr>
              <a:xfrm>
                <a:off x="6977053" y="3855991"/>
                <a:ext cx="2871555" cy="510778"/>
              </a:xfrm>
              <a:prstGeom prst="wedgeRoundRectCallout">
                <a:avLst>
                  <a:gd name="adj1" fmla="val -72301"/>
                  <a:gd name="adj2" fmla="val 98553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remove an item 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2831D2-1669-7517-5619-3F45965A4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053" y="3855991"/>
                <a:ext cx="2871555" cy="510778"/>
              </a:xfrm>
              <a:prstGeom prst="wedgeRoundRectCallout">
                <a:avLst>
                  <a:gd name="adj1" fmla="val -72301"/>
                  <a:gd name="adj2" fmla="val 98553"/>
                  <a:gd name="adj3" fmla="val 16667"/>
                </a:avLst>
              </a:prstGeom>
              <a:blipFill>
                <a:blip r:embed="rId34"/>
                <a:stretch>
                  <a:fillRect t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A0EF52-D8A7-EA74-36F4-208D8C4EA9EB}"/>
                  </a:ext>
                </a:extLst>
              </p:cNvPr>
              <p:cNvSpPr txBox="1"/>
              <p:nvPr/>
            </p:nvSpPr>
            <p:spPr>
              <a:xfrm>
                <a:off x="3755677" y="4831508"/>
                <a:ext cx="3934173" cy="520781"/>
              </a:xfrm>
              <a:prstGeom prst="wedgeRoundRectCallout">
                <a:avLst>
                  <a:gd name="adj1" fmla="val -65310"/>
                  <a:gd name="adj2" fmla="val -592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Improved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4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A0EF52-D8A7-EA74-36F4-208D8C4EA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677" y="4831508"/>
                <a:ext cx="3934173" cy="520781"/>
              </a:xfrm>
              <a:prstGeom prst="wedgeRoundRectCallout">
                <a:avLst>
                  <a:gd name="adj1" fmla="val -65310"/>
                  <a:gd name="adj2" fmla="val -592"/>
                  <a:gd name="adj3" fmla="val 16667"/>
                </a:avLst>
              </a:prstGeom>
              <a:blipFill>
                <a:blip r:embed="rId35"/>
                <a:stretch>
                  <a:fillRect t="-3448" b="-18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59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B64B427-DCF0-DDF6-CD44-62DD7975545C}"/>
              </a:ext>
            </a:extLst>
          </p:cNvPr>
          <p:cNvGrpSpPr/>
          <p:nvPr/>
        </p:nvGrpSpPr>
        <p:grpSpPr>
          <a:xfrm>
            <a:off x="9446404" y="3053158"/>
            <a:ext cx="2144095" cy="2082689"/>
            <a:chOff x="9686070" y="2136359"/>
            <a:chExt cx="2144095" cy="208268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4308CD-9491-BFB6-A16E-201CDD48E474}"/>
                </a:ext>
              </a:extLst>
            </p:cNvPr>
            <p:cNvGrpSpPr/>
            <p:nvPr/>
          </p:nvGrpSpPr>
          <p:grpSpPr>
            <a:xfrm>
              <a:off x="9686070" y="2136359"/>
              <a:ext cx="2144095" cy="2082689"/>
              <a:chOff x="9428724" y="2163736"/>
              <a:chExt cx="2144095" cy="2082689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6ED5A4F4-33F7-CC4B-75F8-26142DC8E2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28724" y="2163736"/>
                <a:ext cx="2144095" cy="20826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4C6ED96-53A5-52AE-C4B0-0CFAA20E9FE4}"/>
                  </a:ext>
                </a:extLst>
              </p:cNvPr>
              <p:cNvSpPr/>
              <p:nvPr/>
            </p:nvSpPr>
            <p:spPr>
              <a:xfrm>
                <a:off x="10841389" y="2562510"/>
                <a:ext cx="131411" cy="131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4A95FC1-3022-9638-B336-6A211E7F268F}"/>
                  </a:ext>
                </a:extLst>
              </p:cNvPr>
              <p:cNvSpPr/>
              <p:nvPr/>
            </p:nvSpPr>
            <p:spPr>
              <a:xfrm>
                <a:off x="11397604" y="2317077"/>
                <a:ext cx="131411" cy="131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BBB15AE-1DE7-6507-24E0-40AE497EF9D6}"/>
                  </a:ext>
                </a:extLst>
              </p:cNvPr>
              <p:cNvSpPr/>
              <p:nvPr/>
            </p:nvSpPr>
            <p:spPr>
              <a:xfrm>
                <a:off x="10775683" y="4054362"/>
                <a:ext cx="131411" cy="131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015E18B-EDF0-6493-9788-8752FBE62E20}"/>
                  </a:ext>
                </a:extLst>
              </p:cNvPr>
              <p:cNvSpPr/>
              <p:nvPr/>
            </p:nvSpPr>
            <p:spPr>
              <a:xfrm>
                <a:off x="11244291" y="3474575"/>
                <a:ext cx="131411" cy="131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6A01C3-DBF5-25D6-BDF8-D04350D4BD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08150" y="2480359"/>
              <a:ext cx="427543" cy="653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01B7EEE-7840-A268-040A-D8ACAA82D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9257" y="3114552"/>
              <a:ext cx="427543" cy="653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50D6420-D1C6-59D4-63BF-7FC9FE02D4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3061" y="3408377"/>
              <a:ext cx="427543" cy="653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1499D7-47CC-5BCD-F41D-879F847A3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74541" y="2813883"/>
              <a:ext cx="427543" cy="653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EC2680-C37C-8F3A-C1C7-8B1D9885A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(0-1) </a:t>
            </a:r>
            <a:r>
              <a:rPr lang="en-US" b="1" dirty="0"/>
              <a:t>#</a:t>
            </a:r>
            <a:r>
              <a:rPr lang="en-US" dirty="0"/>
              <a:t>Knapsack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9CEBD5-61E4-5EF4-C5AB-2935F7CEF0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30724" cy="466725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Input: item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dirty="0"/>
                  <a:t> and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Exact counting is #P-hard</a:t>
                </a:r>
              </a:p>
              <a:p>
                <a:pPr lvl="1"/>
                <a:r>
                  <a:rPr lang="en-US" dirty="0"/>
                  <a:t>Count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then subtract</a:t>
                </a:r>
              </a:p>
              <a:p>
                <a:pPr lvl="1"/>
                <a:r>
                  <a:rPr lang="en-US" dirty="0"/>
                  <a:t>Subset Sum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 is NP-hard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counting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dirty="0"/>
                  <a:t>This is called FPRAS (randomized) or FPTAS (deterministic)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Assume word-RAM model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-bit words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9CEBD5-61E4-5EF4-C5AB-2935F7CEF0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30724" cy="4667250"/>
              </a:xfrm>
              <a:blipFill>
                <a:blip r:embed="rId4"/>
                <a:stretch>
                  <a:fillRect l="-901" t="-2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91BC9F5-C1E0-55BC-B8EA-A9D2B26AEBC1}"/>
              </a:ext>
            </a:extLst>
          </p:cNvPr>
          <p:cNvSpPr txBox="1"/>
          <p:nvPr/>
        </p:nvSpPr>
        <p:spPr>
          <a:xfrm>
            <a:off x="6892533" y="900118"/>
            <a:ext cx="5107742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Note: items have only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weights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u="sng" dirty="0">
                <a:solidFill>
                  <a:schemeClr val="bg1">
                    <a:lumMod val="50000"/>
                  </a:schemeClr>
                </a:solidFill>
              </a:rPr>
              <a:t>no profit values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(unlike optimization versions of Knapsack)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412DA-2A6F-A151-51D0-5981E7A851AD}"/>
              </a:ext>
            </a:extLst>
          </p:cNvPr>
          <p:cNvSpPr txBox="1"/>
          <p:nvPr/>
        </p:nvSpPr>
        <p:spPr>
          <a:xfrm>
            <a:off x="6882640" y="6581001"/>
            <a:ext cx="54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Image source: https://ckrao.wordpress.com/wp-content/uploads/2015/02/cs3.jpg</a:t>
            </a:r>
          </a:p>
        </p:txBody>
      </p:sp>
    </p:spTree>
    <p:extLst>
      <p:ext uri="{BB962C8B-B14F-4D97-AF65-F5344CB8AC3E}">
        <p14:creationId xmlns:p14="http://schemas.microsoft.com/office/powerpoint/2010/main" val="20680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A780-AE3D-A411-E3CF-2A16092E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0BB5CB-37F8-14A4-2788-A9EE443D80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Dyer’s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-time 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for bounded-ratio case: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2]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[</a:t>
                </a:r>
                <a:r>
                  <a:rPr lang="en-US" dirty="0" err="1"/>
                  <a:t>Bringmann</a:t>
                </a:r>
                <a:r>
                  <a:rPr lang="en-US" dirty="0"/>
                  <a:t> SODA’17]’s subset sum techniques</a:t>
                </a:r>
              </a:p>
              <a:p>
                <a:pPr lvl="1"/>
                <a:r>
                  <a:rPr lang="en-US" dirty="0"/>
                  <a:t>Bounded monotone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,+)</m:t>
                    </m:r>
                  </m:oMath>
                </a14:m>
                <a:r>
                  <a:rPr lang="en-US" dirty="0"/>
                  <a:t>-convolution [Chi-Duan-Xie-Zhang STOC’22], [</a:t>
                </a:r>
                <a:r>
                  <a:rPr lang="en-US" dirty="0" err="1"/>
                  <a:t>Bringmann-Dürr-Polak</a:t>
                </a:r>
                <a:r>
                  <a:rPr lang="en-US" dirty="0"/>
                  <a:t> ESA’24]</a:t>
                </a:r>
              </a:p>
              <a:p>
                <a:pPr lvl="1"/>
                <a:r>
                  <a:rPr lang="en-US" dirty="0"/>
                  <a:t>Sum-approximation framework [</a:t>
                </a:r>
                <a:r>
                  <a:rPr lang="en-US" dirty="0" err="1"/>
                  <a:t>Gawrychowski-Markin-Weimann</a:t>
                </a:r>
                <a:r>
                  <a:rPr lang="en-US" dirty="0"/>
                  <a:t> ICALP’18]</a:t>
                </a:r>
              </a:p>
              <a:p>
                <a:pPr lvl="1"/>
                <a:r>
                  <a:rPr lang="en-US" dirty="0"/>
                  <a:t>Better sample complexity via hitting-set argument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Removing the bounded-ratio assumption (brief)</a:t>
                </a:r>
              </a:p>
              <a:p>
                <a:pPr lvl="1"/>
                <a:r>
                  <a:rPr lang="en-US" dirty="0"/>
                  <a:t>Identify a “popular weight class”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0BB5CB-37F8-14A4-2788-A9EE443D80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35EC41-FC7A-EF8A-2D28-FA104E477ACA}"/>
                  </a:ext>
                </a:extLst>
              </p:cNvPr>
              <p:cNvSpPr txBox="1"/>
              <p:nvPr/>
            </p:nvSpPr>
            <p:spPr>
              <a:xfrm>
                <a:off x="5995617" y="-56286"/>
                <a:ext cx="6477456" cy="7078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)⋅|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35EC41-FC7A-EF8A-2D28-FA104E477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617" y="-56286"/>
                <a:ext cx="6477456" cy="707886"/>
              </a:xfrm>
              <a:prstGeom prst="rect">
                <a:avLst/>
              </a:prstGeom>
              <a:blipFill>
                <a:blip r:embed="rId3"/>
                <a:stretch>
                  <a:fillRect l="-940" t="-4237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2A5EC9-5702-7FC5-EF2D-993D4B4B84FD}"/>
                  </a:ext>
                </a:extLst>
              </p:cNvPr>
              <p:cNvSpPr txBox="1"/>
              <p:nvPr/>
            </p:nvSpPr>
            <p:spPr>
              <a:xfrm>
                <a:off x="9234345" y="6492875"/>
                <a:ext cx="4741115" cy="4001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b="0" dirty="0"/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&gt;1/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2A5EC9-5702-7FC5-EF2D-993D4B4B8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345" y="6492875"/>
                <a:ext cx="4741115" cy="400110"/>
              </a:xfrm>
              <a:prstGeom prst="rect">
                <a:avLst/>
              </a:prstGeom>
              <a:blipFill>
                <a:blip r:embed="rId4"/>
                <a:stretch>
                  <a:fillRect l="-1282" t="-5882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8933DD6-B511-8231-170B-04503498C4A7}"/>
              </a:ext>
            </a:extLst>
          </p:cNvPr>
          <p:cNvSpPr/>
          <p:nvPr/>
        </p:nvSpPr>
        <p:spPr>
          <a:xfrm>
            <a:off x="742194" y="4993559"/>
            <a:ext cx="10055877" cy="92045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1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609C2-8EC3-1F31-8CBC-341B4A4E4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items into weight-classes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BDFB8-CCDE-369E-6BD9-BF199B2E2A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=⌈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class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Final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st</a:t>
                </a:r>
                <a:r>
                  <a:rPr lang="en-US" dirty="0"/>
                  <a:t> class: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[Bringmann’17] merged the results from weight classes by simple FFT</a:t>
                </a:r>
              </a:p>
              <a:p>
                <a:r>
                  <a:rPr lang="en-US" dirty="0"/>
                  <a:t>Here, directly merging seems difficult</a:t>
                </a:r>
              </a:p>
              <a:p>
                <a:pPr lvl="1"/>
                <a:r>
                  <a:rPr lang="en-US" dirty="0"/>
                  <a:t>Sample complexity depends on 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Time for building the tree depends on the largest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BDFB8-CCDE-369E-6BD9-BF199B2E2A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1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3A93-CE85-4D4D-3859-67C09CBE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 popular weight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5A89AA-4EAA-D549-C4ED-53FC408888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≤⋯≤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Pick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≤ℓ≤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items contribute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total weight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Lemma: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≥0.99</m:t>
                    </m:r>
                  </m:oMath>
                </a14:m>
                <a:r>
                  <a:rPr lang="en-US" dirty="0"/>
                  <a:t> fraction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contains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items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5A89AA-4EAA-D549-C4ED-53FC408888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59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8D895-F3E3-D4D2-FA7A-B19A79A9DC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8187" y="196206"/>
                <a:ext cx="1160767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Set rounding error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/ℓ)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Merging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≠ℓ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becomes messier…</a:t>
                </a:r>
              </a:p>
              <a:p>
                <a:endParaRPr lang="en-US" sz="1000" dirty="0"/>
              </a:p>
              <a:p>
                <a:r>
                  <a:rPr lang="en-US" dirty="0"/>
                  <a:t>One annoying extreme 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is small (think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ℓ=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tiny items in the input.</a:t>
                </a:r>
              </a:p>
              <a:p>
                <a:pPr lvl="1"/>
                <a:r>
                  <a:rPr lang="en-US" dirty="0"/>
                  <a:t>Sample complexity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sample contains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items.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total time is still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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8D895-F3E3-D4D2-FA7A-B19A79A9DC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187" y="196206"/>
                <a:ext cx="11607675" cy="4351338"/>
              </a:xfrm>
              <a:blipFill>
                <a:blip r:embed="rId2"/>
                <a:stretch>
                  <a:fillRect l="-94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AD66DE1-3181-2D0E-94C8-05943B2ABE7D}"/>
              </a:ext>
            </a:extLst>
          </p:cNvPr>
          <p:cNvSpPr txBox="1"/>
          <p:nvPr/>
        </p:nvSpPr>
        <p:spPr>
          <a:xfrm>
            <a:off x="270219" y="4285160"/>
            <a:ext cx="1192178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Observation: tiny items are rounded to zero.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Solution: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Do not explicitly sample tiny items (each of them is </a:t>
            </a:r>
            <a:r>
              <a:rPr lang="en-US" sz="2400" dirty="0" err="1"/>
              <a:t>i.i.d.</a:t>
            </a:r>
            <a:r>
              <a:rPr lang="en-US" sz="2400" dirty="0"/>
              <a:t> </a:t>
            </a:r>
            <a:r>
              <a:rPr lang="en-US" sz="2400" dirty="0" err="1"/>
              <a:t>w.p.</a:t>
            </a:r>
            <a:r>
              <a:rPr lang="en-US" sz="2400" dirty="0"/>
              <a:t> ½ included in the sample).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Reduce this to another instance of (slightly-generated) #Knapsack on tiny items.</a:t>
            </a:r>
          </a:p>
        </p:txBody>
      </p:sp>
    </p:spTree>
    <p:extLst>
      <p:ext uri="{BB962C8B-B14F-4D97-AF65-F5344CB8AC3E}">
        <p14:creationId xmlns:p14="http://schemas.microsoft.com/office/powerpoint/2010/main" val="40366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D15-DDA3-C199-4F69-C8CE9C255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AFCDE9-CA1D-46DD-39FE-5455DBC211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 </a:t>
                </a:r>
                <a:r>
                  <a:rPr lang="en-US" dirty="0" err="1"/>
                  <a:t>subquadratic</a:t>
                </a:r>
                <a:r>
                  <a:rPr lang="en-US" dirty="0"/>
                  <a:t>-time FPRAS for #Knapsack.</a:t>
                </a:r>
              </a:p>
              <a:p>
                <a:endParaRPr lang="en-US" dirty="0"/>
              </a:p>
              <a:p>
                <a:r>
                  <a:rPr lang="en-US" dirty="0"/>
                  <a:t>Near-linear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FPRAS for #Knapsack?</a:t>
                </a:r>
              </a:p>
              <a:p>
                <a:pPr lvl="1"/>
                <a:r>
                  <a:rPr lang="en-US" dirty="0"/>
                  <a:t>Solve the following case faster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lang="en-US" dirty="0"/>
                  <a:t>?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∈[1, 2]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Deterministic FPTAS faster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[GMW’18]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AFCDE9-CA1D-46DD-39FE-5455DBC211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93ACEFF-522A-22C9-D992-8063AABED350}"/>
              </a:ext>
            </a:extLst>
          </p:cNvPr>
          <p:cNvSpPr txBox="1"/>
          <p:nvPr/>
        </p:nvSpPr>
        <p:spPr>
          <a:xfrm>
            <a:off x="3781486" y="4600749"/>
            <a:ext cx="273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3953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BA90-90BF-BFCD-48E7-ACE2705F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works on approximating #Knapsack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4B98D5-5A9E-A2C2-2DA0-01FD40E8ED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07927"/>
                <a:ext cx="1018769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Approximate counting               sampling </a:t>
                </a:r>
                <a:r>
                  <a:rPr lang="en-US" sz="2000" dirty="0"/>
                  <a:t>[Jerrum-Valiant-Vazirani’86] [Štefankovič-Vempala-Vigoda’09][Kolmogorov’18]</a:t>
                </a:r>
                <a:endParaRPr lang="en-US" dirty="0"/>
              </a:p>
              <a:p>
                <a:r>
                  <a:rPr lang="en-US" dirty="0"/>
                  <a:t>Sampling via Markov-Chain Monte-Carlo</a:t>
                </a:r>
              </a:p>
              <a:p>
                <a:pPr lvl="1"/>
                <a:r>
                  <a:rPr lang="en-US" dirty="0"/>
                  <a:t>For #Knapsack: “random walks on a </a:t>
                </a:r>
                <a:r>
                  <a:rPr lang="en-US" i="1" dirty="0"/>
                  <a:t>truncated</a:t>
                </a:r>
                <a:r>
                  <a:rPr lang="en-US" dirty="0"/>
                  <a:t> hypercube”</a:t>
                </a:r>
              </a:p>
              <a:p>
                <a:r>
                  <a:rPr lang="en-US" dirty="0"/>
                  <a:t>Mixing time bounds: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xp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/>
                  <a:t> 	</a:t>
                </a:r>
                <a:r>
                  <a:rPr lang="en-US" sz="2000" dirty="0"/>
                  <a:t>[Dyer-Frieze-Kannan-Kapoor-Perkovic-Vazirani’93]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4.5+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			[Morris-Sinclair FOCS’99, SICOMP’04]</a:t>
                </a:r>
              </a:p>
              <a:p>
                <a:pPr lvl="2"/>
                <a:r>
                  <a:rPr lang="pt-BR" sz="2400" dirty="0"/>
                  <a:t>Implies the first FPRAS for #Knapsack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			</a:t>
                </a:r>
                <a:r>
                  <a:rPr lang="en-US" sz="2000" dirty="0"/>
                  <a:t>[Morris-Sinclair FOCS’99, SICOMP’04]</a:t>
                </a:r>
              </a:p>
              <a:p>
                <a:pPr lvl="2"/>
                <a:r>
                  <a:rPr lang="en-US" sz="1800" dirty="0"/>
                  <a:t>Hypercube without truncation: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mixing time</a:t>
                </a:r>
              </a:p>
              <a:p>
                <a:pPr lvl="1"/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4B98D5-5A9E-A2C2-2DA0-01FD40E8ED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07927"/>
                <a:ext cx="10187695" cy="4351338"/>
              </a:xfrm>
              <a:blipFill>
                <a:blip r:embed="rId3"/>
                <a:stretch>
                  <a:fillRect l="-10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BA5304-61E6-27F4-B723-6DF2CDD2E81C}"/>
                  </a:ext>
                </a:extLst>
              </p:cNvPr>
              <p:cNvSpPr txBox="1"/>
              <p:nvPr/>
            </p:nvSpPr>
            <p:spPr>
              <a:xfrm>
                <a:off x="5995617" y="-56286"/>
                <a:ext cx="6477456" cy="7078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)⋅|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BA5304-61E6-27F4-B723-6DF2CDD2E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617" y="-56286"/>
                <a:ext cx="6477456" cy="707886"/>
              </a:xfrm>
              <a:prstGeom prst="rect">
                <a:avLst/>
              </a:prstGeom>
              <a:blipFill>
                <a:blip r:embed="rId4"/>
                <a:stretch>
                  <a:fillRect l="-940" t="-4237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B67BCFE-0A12-D326-8381-88C1DD3C8A25}"/>
              </a:ext>
            </a:extLst>
          </p:cNvPr>
          <p:cNvGrpSpPr/>
          <p:nvPr/>
        </p:nvGrpSpPr>
        <p:grpSpPr>
          <a:xfrm>
            <a:off x="3836793" y="1286600"/>
            <a:ext cx="2196035" cy="766505"/>
            <a:chOff x="3836793" y="1286600"/>
            <a:chExt cx="2196035" cy="76650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207B058-8FEE-ABD6-87D5-880A25C70F0E}"/>
                </a:ext>
              </a:extLst>
            </p:cNvPr>
            <p:cNvCxnSpPr>
              <a:cxnSpLocks/>
            </p:cNvCxnSpPr>
            <p:nvPr/>
          </p:nvCxnSpPr>
          <p:spPr>
            <a:xfrm>
              <a:off x="4518907" y="2053105"/>
              <a:ext cx="83180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6B8E3E5-C715-8FFE-0054-0B5B1B3B23C9}"/>
                    </a:ext>
                  </a:extLst>
                </p:cNvPr>
                <p:cNvSpPr txBox="1"/>
                <p:nvPr/>
              </p:nvSpPr>
              <p:spPr>
                <a:xfrm>
                  <a:off x="3836793" y="1286600"/>
                  <a:ext cx="219603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dirty="0" smtClean="0"/>
                          <m:t>poly</m:t>
                        </m:r>
                        <m:r>
                          <m:rPr>
                            <m:nor/>
                          </m:rPr>
                          <a:rPr lang="en-US" sz="2000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sz="2000" dirty="0" smtClean="0"/>
                          <m:t>time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 </m:t>
                        </m:r>
                      </m:oMath>
                    </m:oMathPara>
                  </a14:m>
                  <a:endParaRPr lang="en-US" sz="2000" b="0" i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0" i="0" dirty="0" smtClean="0"/>
                          <m:t>reduces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to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6B8E3E5-C715-8FFE-0054-0B5B1B3B23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6793" y="1286600"/>
                  <a:ext cx="2196035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13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9B57F-3B1E-DE7D-3F16-EFE0BD38ED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2364" y="1519238"/>
                <a:ext cx="11550650" cy="48291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[Dyer STOC’03] FPRAS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dirty="0"/>
                  <a:t>Much faster than Markov-chain-based algorithms</a:t>
                </a:r>
              </a:p>
              <a:p>
                <a:pPr lvl="1"/>
                <a:r>
                  <a:rPr lang="en-US" dirty="0"/>
                  <a:t>Ideas: randomized rounding + Dynamic Programming (DP) + Monte Carlo estimation</a:t>
                </a:r>
              </a:p>
              <a:p>
                <a:pPr lvl="1"/>
                <a:r>
                  <a:rPr lang="en-US" dirty="0"/>
                  <a:t>We will refine Dyer’s framework.</a:t>
                </a:r>
              </a:p>
              <a:p>
                <a:r>
                  <a:rPr lang="en-US" dirty="0"/>
                  <a:t>Deterministic </a:t>
                </a:r>
                <a:r>
                  <a:rPr lang="en-US" dirty="0" err="1"/>
                  <a:t>FPTASes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</a:t>
                </a:r>
                <a:r>
                  <a:rPr lang="en-US" sz="2000" dirty="0"/>
                  <a:t>[Gopalan-</a:t>
                </a:r>
                <a:r>
                  <a:rPr lang="en-US" sz="2000" dirty="0" err="1"/>
                  <a:t>Klivans</a:t>
                </a:r>
                <a:r>
                  <a:rPr lang="en-US" sz="2000" dirty="0"/>
                  <a:t>-</a:t>
                </a:r>
                <a:r>
                  <a:rPr lang="en-US" sz="2000" dirty="0" err="1"/>
                  <a:t>Meka</a:t>
                </a:r>
                <a:r>
                  <a:rPr lang="en-US" sz="2000" dirty="0"/>
                  <a:t>-</a:t>
                </a:r>
                <a:r>
                  <a:rPr lang="en-US" sz="2000" dirty="0" err="1"/>
                  <a:t>Štefankovič</a:t>
                </a:r>
                <a:r>
                  <a:rPr lang="en-US" sz="2000" dirty="0"/>
                  <a:t>-Vempala-Vigoda FOCS’11, Rizzi-Tomescu’19]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</a:t>
                </a:r>
                <a:r>
                  <a:rPr lang="en-US" sz="2000" dirty="0"/>
                  <a:t>[</a:t>
                </a:r>
                <a:r>
                  <a:rPr lang="en-US" sz="2000" dirty="0" err="1"/>
                  <a:t>Gawrychowski-Markin-Weimann</a:t>
                </a:r>
                <a:r>
                  <a:rPr lang="en-US" sz="2000" dirty="0"/>
                  <a:t> ICALP’18]</a:t>
                </a:r>
              </a:p>
              <a:p>
                <a:pPr lvl="1"/>
                <a:r>
                  <a:rPr lang="en-US" dirty="0"/>
                  <a:t>Ideas: DP + </a:t>
                </a:r>
                <a:r>
                  <a:rPr lang="en-US" dirty="0" err="1"/>
                  <a:t>sparsification</a:t>
                </a:r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previous runtime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Faster algorithms? Quadratic time? Sub-quadratic time (rare in approx. counting literature)?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9B57F-3B1E-DE7D-3F16-EFE0BD38ED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2364" y="1519238"/>
                <a:ext cx="11550650" cy="4829175"/>
              </a:xfrm>
              <a:blipFill>
                <a:blip r:embed="rId3"/>
                <a:stretch>
                  <a:fillRect l="-950" t="-1768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70D8946C-C4F6-C3EA-78C5-0BA4167B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Previous works on approximating #Knapsack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859CD1-0E45-96C4-2D3A-FD1B9C854B68}"/>
                  </a:ext>
                </a:extLst>
              </p:cNvPr>
              <p:cNvSpPr txBox="1"/>
              <p:nvPr/>
            </p:nvSpPr>
            <p:spPr>
              <a:xfrm>
                <a:off x="5995617" y="-56286"/>
                <a:ext cx="6477456" cy="7078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)⋅|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859CD1-0E45-96C4-2D3A-FD1B9C854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617" y="-56286"/>
                <a:ext cx="6477456" cy="707886"/>
              </a:xfrm>
              <a:prstGeom prst="rect">
                <a:avLst/>
              </a:prstGeom>
              <a:blipFill>
                <a:blip r:embed="rId4"/>
                <a:stretch>
                  <a:fillRect l="-940" t="-4237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A49ACF-7108-190D-731F-5151B3E07752}"/>
                  </a:ext>
                </a:extLst>
              </p:cNvPr>
              <p:cNvSpPr txBox="1"/>
              <p:nvPr/>
            </p:nvSpPr>
            <p:spPr>
              <a:xfrm>
                <a:off x="7529543" y="6176963"/>
                <a:ext cx="4741115" cy="71545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word-RAM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-bit words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000" dirty="0"/>
                  <a:t> 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000" dirty="0"/>
                  <a:t> factors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A49ACF-7108-190D-731F-5151B3E07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543" y="6176963"/>
                <a:ext cx="4741115" cy="715452"/>
              </a:xfrm>
              <a:prstGeom prst="rect">
                <a:avLst/>
              </a:prstGeom>
              <a:blipFill>
                <a:blip r:embed="rId5"/>
                <a:stretch>
                  <a:fillRect l="-1154" t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3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7614-D2F4-2EA1-D475-17992288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BB6F1B-E30E-A06C-16E8-30B9B8AC5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08572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Theorem: </a:t>
                </a:r>
                <a:r>
                  <a:rPr lang="en-US" dirty="0"/>
                  <a:t>an FPRAS (randomized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/>
                  <a:t>-approximate counting algorithm) for #Knapsack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/>
                  <a:t> dependence comes from Monte Carlo methods (similar to Dyer’03)</a:t>
                </a:r>
              </a:p>
              <a:p>
                <a:endParaRPr lang="en-US" dirty="0"/>
              </a:p>
              <a:p>
                <a:r>
                  <a:rPr lang="en-US" dirty="0"/>
                  <a:t>Previously: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2000" dirty="0"/>
                  <a:t>[Dyer STOC’03]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(deterministic) </a:t>
                </a:r>
                <a:r>
                  <a:rPr lang="en-US" sz="2000" dirty="0"/>
                  <a:t>[Gopalan-</a:t>
                </a:r>
                <a:r>
                  <a:rPr lang="en-US" sz="2000" dirty="0" err="1"/>
                  <a:t>Klivans</a:t>
                </a:r>
                <a:r>
                  <a:rPr lang="en-US" sz="2000" dirty="0"/>
                  <a:t>-</a:t>
                </a:r>
                <a:r>
                  <a:rPr lang="en-US" sz="2000" dirty="0" err="1"/>
                  <a:t>Meka</a:t>
                </a:r>
                <a:r>
                  <a:rPr lang="en-US" sz="2000" dirty="0"/>
                  <a:t>-</a:t>
                </a:r>
                <a:r>
                  <a:rPr lang="en-US" sz="2000" dirty="0" err="1"/>
                  <a:t>Štefankovič</a:t>
                </a:r>
                <a:r>
                  <a:rPr lang="en-US" sz="2000" dirty="0"/>
                  <a:t>-Vempala-Vigoda FOCS’11, Rizzi-Tomescu’19]</a:t>
                </a:r>
              </a:p>
              <a:p>
                <a:endParaRPr lang="en-US" dirty="0"/>
              </a:p>
              <a:p>
                <a:r>
                  <a:rPr lang="en-US" dirty="0"/>
                  <a:t>We focus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regime.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BB6F1B-E30E-A06C-16E8-30B9B8AC5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08572" cy="4351338"/>
              </a:xfrm>
              <a:blipFill>
                <a:blip r:embed="rId3"/>
                <a:stretch>
                  <a:fillRect l="-970" t="-3081" r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88D844-34D8-EA25-DC03-5E31B5C9CDE8}"/>
                  </a:ext>
                </a:extLst>
              </p:cNvPr>
              <p:cNvSpPr txBox="1"/>
              <p:nvPr/>
            </p:nvSpPr>
            <p:spPr>
              <a:xfrm>
                <a:off x="5995617" y="-56286"/>
                <a:ext cx="6477456" cy="7078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)⋅|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88D844-34D8-EA25-DC03-5E31B5C9C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617" y="-56286"/>
                <a:ext cx="6477456" cy="707886"/>
              </a:xfrm>
              <a:prstGeom prst="rect">
                <a:avLst/>
              </a:prstGeom>
              <a:blipFill>
                <a:blip r:embed="rId4"/>
                <a:stretch>
                  <a:fillRect l="-940" t="-4237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CE465-B4C6-5CD6-B72F-57CC44F8BAA8}"/>
                  </a:ext>
                </a:extLst>
              </p:cNvPr>
              <p:cNvSpPr txBox="1"/>
              <p:nvPr/>
            </p:nvSpPr>
            <p:spPr>
              <a:xfrm>
                <a:off x="7529543" y="6176963"/>
                <a:ext cx="4741115" cy="71545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word-RAM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-bit words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000" dirty="0"/>
                  <a:t> 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000" dirty="0"/>
                  <a:t> factors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CE465-B4C6-5CD6-B72F-57CC44F8B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543" y="6176963"/>
                <a:ext cx="4741115" cy="715452"/>
              </a:xfrm>
              <a:prstGeom prst="rect">
                <a:avLst/>
              </a:prstGeom>
              <a:blipFill>
                <a:blip r:embed="rId5"/>
                <a:stretch>
                  <a:fillRect l="-1154" t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0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A780-AE3D-A411-E3CF-2A16092E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0BB5CB-37F8-14A4-2788-A9EE443D80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Dyer’s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-time 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for bounded-ratio case: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2]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Removing the bounded-ratio assumption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0BB5CB-37F8-14A4-2788-A9EE443D80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35EC41-FC7A-EF8A-2D28-FA104E477ACA}"/>
                  </a:ext>
                </a:extLst>
              </p:cNvPr>
              <p:cNvSpPr txBox="1"/>
              <p:nvPr/>
            </p:nvSpPr>
            <p:spPr>
              <a:xfrm>
                <a:off x="5995617" y="-56286"/>
                <a:ext cx="6477456" cy="7078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)⋅|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35EC41-FC7A-EF8A-2D28-FA104E477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617" y="-56286"/>
                <a:ext cx="6477456" cy="707886"/>
              </a:xfrm>
              <a:prstGeom prst="rect">
                <a:avLst/>
              </a:prstGeom>
              <a:blipFill>
                <a:blip r:embed="rId3"/>
                <a:stretch>
                  <a:fillRect l="-940" t="-4237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2A5EC9-5702-7FC5-EF2D-993D4B4B84FD}"/>
                  </a:ext>
                </a:extLst>
              </p:cNvPr>
              <p:cNvSpPr txBox="1"/>
              <p:nvPr/>
            </p:nvSpPr>
            <p:spPr>
              <a:xfrm>
                <a:off x="9234345" y="6492875"/>
                <a:ext cx="4741115" cy="4001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b="0" dirty="0"/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&gt;1/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2A5EC9-5702-7FC5-EF2D-993D4B4B8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345" y="6492875"/>
                <a:ext cx="4741115" cy="400110"/>
              </a:xfrm>
              <a:prstGeom prst="rect">
                <a:avLst/>
              </a:prstGeom>
              <a:blipFill>
                <a:blip r:embed="rId4"/>
                <a:stretch>
                  <a:fillRect l="-1282" t="-5882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9F95838-B89D-EC2E-D2B5-ED2F15C9F5D2}"/>
              </a:ext>
            </a:extLst>
          </p:cNvPr>
          <p:cNvSpPr/>
          <p:nvPr/>
        </p:nvSpPr>
        <p:spPr>
          <a:xfrm>
            <a:off x="838200" y="1690689"/>
            <a:ext cx="10055877" cy="64525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5119-0608-B38C-67D9-BE5627D18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Dyer’s FPRAS: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74B14-AA04-3FDC-8B2C-C45EF3CCF5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7815" y="1549674"/>
                <a:ext cx="11450035" cy="466725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  Goal: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endParaRPr lang="en-US" sz="500" dirty="0"/>
              </a:p>
              <a:p>
                <a:r>
                  <a:rPr lang="en-US" dirty="0"/>
                  <a:t>(Somehow) 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Rounded solutions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Count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via pseudo-poly-time techniques (DP)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may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… but still somewhat related:</a:t>
                </a:r>
              </a:p>
              <a:p>
                <a:endParaRPr lang="en-US" dirty="0"/>
              </a:p>
              <a:p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uniform samples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sz="2800" b="0" dirty="0"/>
                  <a:t>Empirical mean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/>
                  <a:t>-approximates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74B14-AA04-3FDC-8B2C-C45EF3CCF5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7815" y="1549674"/>
                <a:ext cx="11450035" cy="4667250"/>
              </a:xfrm>
              <a:blipFill>
                <a:blip r:embed="rId2"/>
                <a:stretch>
                  <a:fillRect l="-958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A2008B6-16E7-5770-3AF4-61E174777AFF}"/>
                  </a:ext>
                </a:extLst>
              </p14:cNvPr>
              <p14:cNvContentPartPr/>
              <p14:nvPr/>
            </p14:nvContentPartPr>
            <p14:xfrm>
              <a:off x="8404342" y="4453951"/>
              <a:ext cx="1325550" cy="135557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A2008B6-16E7-5770-3AF4-61E174777A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98220" y="4447830"/>
                <a:ext cx="1337794" cy="136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22C19DE-6076-FA53-2235-ADB1FDDB3BE3}"/>
                  </a:ext>
                </a:extLst>
              </p14:cNvPr>
              <p14:cNvContentPartPr/>
              <p14:nvPr/>
            </p14:nvContentPartPr>
            <p14:xfrm>
              <a:off x="8551358" y="5751173"/>
              <a:ext cx="334764" cy="21517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22C19DE-6076-FA53-2235-ADB1FDDB3B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45239" y="5745046"/>
                <a:ext cx="347003" cy="227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627CAC5-C931-E735-FBB7-4D3F02F90609}"/>
                  </a:ext>
                </a:extLst>
              </p14:cNvPr>
              <p14:cNvContentPartPr/>
              <p14:nvPr/>
            </p14:nvContentPartPr>
            <p14:xfrm>
              <a:off x="8317158" y="4397978"/>
              <a:ext cx="1160920" cy="755599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627CAC5-C931-E735-FBB7-4D3F02F906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11037" y="4391858"/>
                <a:ext cx="1173163" cy="767838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F3CDA06-1E92-53A6-4819-05CE0270B47D}"/>
              </a:ext>
            </a:extLst>
          </p:cNvPr>
          <p:cNvGrpSpPr/>
          <p:nvPr/>
        </p:nvGrpSpPr>
        <p:grpSpPr>
          <a:xfrm>
            <a:off x="8270357" y="4401218"/>
            <a:ext cx="3083443" cy="2091657"/>
            <a:chOff x="8378356" y="4547471"/>
            <a:chExt cx="2218320" cy="15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F85457-9925-3C60-915A-1EC51828B371}"/>
                    </a:ext>
                  </a:extLst>
                </p14:cNvPr>
                <p14:cNvContentPartPr/>
                <p14:nvPr/>
              </p14:nvContentPartPr>
              <p14:xfrm>
                <a:off x="8378356" y="4547471"/>
                <a:ext cx="2170800" cy="150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F85457-9925-3C60-915A-1EC51828B37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73953" y="4543068"/>
                  <a:ext cx="2179606" cy="1513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1881FD0-32B0-0066-F82C-A171319FE0D1}"/>
                    </a:ext>
                  </a:extLst>
                </p14:cNvPr>
                <p14:cNvContentPartPr/>
                <p14:nvPr/>
              </p14:nvContentPartPr>
              <p14:xfrm>
                <a:off x="10272316" y="4692911"/>
                <a:ext cx="297000" cy="133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881FD0-32B0-0066-F82C-A171319FE0D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67910" y="4688499"/>
                  <a:ext cx="305812" cy="142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6C9F7C0-24B6-040B-BD0A-95D99B3E36CE}"/>
                    </a:ext>
                  </a:extLst>
                </p14:cNvPr>
                <p14:cNvContentPartPr/>
                <p14:nvPr/>
              </p14:nvContentPartPr>
              <p14:xfrm>
                <a:off x="10567156" y="4636391"/>
                <a:ext cx="29520" cy="82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C9F7C0-24B6-040B-BD0A-95D99B3E36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62715" y="4631978"/>
                  <a:ext cx="38402" cy="916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E340E1-0B73-1BE7-D0D4-8ECCE01A3F29}"/>
              </a:ext>
            </a:extLst>
          </p:cNvPr>
          <p:cNvGrpSpPr/>
          <p:nvPr/>
        </p:nvGrpSpPr>
        <p:grpSpPr>
          <a:xfrm>
            <a:off x="8449277" y="4495178"/>
            <a:ext cx="710845" cy="449505"/>
            <a:chOff x="8557276" y="4641431"/>
            <a:chExt cx="44064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1A09C2-BB6E-8447-31CB-563B1DC4FA71}"/>
                    </a:ext>
                  </a:extLst>
                </p14:cNvPr>
                <p14:cNvContentPartPr/>
                <p14:nvPr/>
              </p14:nvContentPartPr>
              <p14:xfrm>
                <a:off x="8619916" y="4644671"/>
                <a:ext cx="257040" cy="213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1A09C2-BB6E-8447-31CB-563B1DC4FA7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16123" y="4640876"/>
                  <a:ext cx="264626" cy="221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1348CCB-F17E-6E74-70DD-1FC4F5BEB615}"/>
                    </a:ext>
                  </a:extLst>
                </p14:cNvPr>
                <p14:cNvContentPartPr/>
                <p14:nvPr/>
              </p14:nvContentPartPr>
              <p14:xfrm>
                <a:off x="8630716" y="4647191"/>
                <a:ext cx="367200" cy="253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1348CCB-F17E-6E74-70DD-1FC4F5BEB6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26921" y="4643397"/>
                  <a:ext cx="374790" cy="260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0261211-2FE9-9E01-F955-E1CCF184DE34}"/>
                    </a:ext>
                  </a:extLst>
                </p14:cNvPr>
                <p14:cNvContentPartPr/>
                <p14:nvPr/>
              </p14:nvContentPartPr>
              <p14:xfrm>
                <a:off x="8557276" y="4666271"/>
                <a:ext cx="328680" cy="250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0261211-2FE9-9E01-F955-E1CCF184DE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53480" y="4662476"/>
                  <a:ext cx="336272" cy="258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32673E5-D14B-B894-CF02-2742FEACF430}"/>
                    </a:ext>
                  </a:extLst>
                </p14:cNvPr>
                <p14:cNvContentPartPr/>
                <p14:nvPr/>
              </p14:nvContentPartPr>
              <p14:xfrm>
                <a:off x="8613796" y="4656551"/>
                <a:ext cx="252360" cy="244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32673E5-D14B-B894-CF02-2742FEACF43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09999" y="4652755"/>
                  <a:ext cx="259953" cy="251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688C043-0946-BEA4-EFE2-0919BDF86139}"/>
                    </a:ext>
                  </a:extLst>
                </p14:cNvPr>
                <p14:cNvContentPartPr/>
                <p14:nvPr/>
              </p14:nvContentPartPr>
              <p14:xfrm>
                <a:off x="8580316" y="4769231"/>
                <a:ext cx="155880" cy="150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88C043-0946-BEA4-EFE2-0919BDF861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76519" y="4765438"/>
                  <a:ext cx="163473" cy="158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8D94228-A6A1-6B26-F402-55127AD925FA}"/>
                    </a:ext>
                  </a:extLst>
                </p14:cNvPr>
                <p14:cNvContentPartPr/>
                <p14:nvPr/>
              </p14:nvContentPartPr>
              <p14:xfrm>
                <a:off x="8592556" y="4661591"/>
                <a:ext cx="234000" cy="246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8D94228-A6A1-6B26-F402-55127AD925F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88760" y="4657795"/>
                  <a:ext cx="241592" cy="254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564650B-87FB-AF9F-0D48-7A816E088792}"/>
                    </a:ext>
                  </a:extLst>
                </p14:cNvPr>
                <p14:cNvContentPartPr/>
                <p14:nvPr/>
              </p14:nvContentPartPr>
              <p14:xfrm>
                <a:off x="8714596" y="4722791"/>
                <a:ext cx="145800" cy="97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64650B-87FB-AF9F-0D48-7A816E0887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10800" y="4718992"/>
                  <a:ext cx="153391" cy="104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19221A9-3B67-2956-2AF4-117937DBFA0E}"/>
                    </a:ext>
                  </a:extLst>
                </p14:cNvPr>
                <p14:cNvContentPartPr/>
                <p14:nvPr/>
              </p14:nvContentPartPr>
              <p14:xfrm>
                <a:off x="8857876" y="4641431"/>
                <a:ext cx="120600" cy="116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9221A9-3B67-2956-2AF4-117937DBFA0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54072" y="4637630"/>
                  <a:ext cx="128207" cy="12388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8FFEFB-7F06-A7A0-600D-7D4DD460B37D}"/>
                  </a:ext>
                </a:extLst>
              </p14:cNvPr>
              <p14:cNvContentPartPr/>
              <p14:nvPr/>
            </p14:nvContentPartPr>
            <p14:xfrm>
              <a:off x="8347757" y="4409498"/>
              <a:ext cx="419833" cy="303741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8FFEFB-7F06-A7A0-600D-7D4DD460B37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341636" y="4403373"/>
                <a:ext cx="432075" cy="315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37672D0-A18B-47C1-5157-3E2538F2DD79}"/>
                  </a:ext>
                </a:extLst>
              </p:cNvPr>
              <p:cNvSpPr txBox="1"/>
              <p:nvPr/>
            </p:nvSpPr>
            <p:spPr>
              <a:xfrm>
                <a:off x="4137090" y="4132498"/>
                <a:ext cx="43438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rgbClr val="0070C0"/>
                    </a:solidFill>
                  </a:rPr>
                  <a:t>Property 1: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37672D0-A18B-47C1-5157-3E2538F2D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090" y="4132498"/>
                <a:ext cx="4343838" cy="523220"/>
              </a:xfrm>
              <a:prstGeom prst="rect">
                <a:avLst/>
              </a:prstGeom>
              <a:blipFill>
                <a:blip r:embed="rId33"/>
                <a:stretch>
                  <a:fillRect l="-294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7274BE0-DEB7-DB72-D251-47BF34CD00DD}"/>
                  </a:ext>
                </a:extLst>
              </p:cNvPr>
              <p:cNvSpPr txBox="1"/>
              <p:nvPr/>
            </p:nvSpPr>
            <p:spPr>
              <a:xfrm>
                <a:off x="3665914" y="6083054"/>
                <a:ext cx="5268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rgbClr val="C00000"/>
                    </a:solidFill>
                  </a:rPr>
                  <a:t>Property 2: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7274BE0-DEB7-DB72-D251-47BF34CD0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914" y="6083054"/>
                <a:ext cx="5268294" cy="523220"/>
              </a:xfrm>
              <a:prstGeom prst="rect">
                <a:avLst/>
              </a:prstGeom>
              <a:blipFill>
                <a:blip r:embed="rId34"/>
                <a:stretch>
                  <a:fillRect l="-231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09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27A58-FECE-AE7D-CCFE-6A820569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472"/>
            <a:ext cx="10515600" cy="1325563"/>
          </a:xfrm>
        </p:spPr>
        <p:txBody>
          <a:bodyPr/>
          <a:lstStyle/>
          <a:p>
            <a:r>
              <a:rPr lang="en-US" dirty="0"/>
              <a:t>Dyer’s FPRAS: parameters for rounding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51E73B-4345-388A-AA9A-4DEEC3070D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5935" y="1605002"/>
                <a:ext cx="10515600" cy="2091657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Let </a:t>
                </a:r>
                <a:r>
                  <a:rPr lang="en-US" sz="2400" i="1" dirty="0"/>
                  <a:t>scale parameter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b="0" dirty="0"/>
                  <a:t> to be determined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randomly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/>
                      <m:t>  </m:t>
                    </m:r>
                    <m:d>
                      <m:dPr>
                        <m:begChr m:val="⌈"/>
                        <m:endChr m:val="⌉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s</a:t>
                </a:r>
                <a:r>
                  <a:rPr lang="en-US" sz="2400" dirty="0" err="1"/>
                  <a:t>.t.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 </a:t>
                </a:r>
                <a:r>
                  <a:rPr lang="en-US" dirty="0" err="1"/>
                  <a:t>whp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rad>
                  </m:oMath>
                </a14:m>
                <a:endParaRPr lang="en-US" b="1" dirty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≔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 </a:t>
                </a:r>
                <a:r>
                  <a:rPr lang="en-US" sz="2400" dirty="0">
                    <a:solidFill>
                      <a:srgbClr val="0070C0"/>
                    </a:solidFill>
                  </a:rPr>
                  <a:t> (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whp</a:t>
                </a:r>
                <a:r>
                  <a:rPr lang="en-US" sz="2400" dirty="0">
                    <a:solidFill>
                      <a:srgbClr val="0070C0"/>
                    </a:solidFill>
                  </a:rPr>
                  <a:t>) Property 1: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i="1" dirty="0"/>
              </a:p>
              <a:p>
                <a:endParaRPr lang="en-US" sz="2400" i="1" dirty="0"/>
              </a:p>
              <a:p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51E73B-4345-388A-AA9A-4DEEC3070D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935" y="1605002"/>
                <a:ext cx="10515600" cy="2091657"/>
              </a:xfrm>
              <a:blipFill>
                <a:blip r:embed="rId3"/>
                <a:stretch>
                  <a:fillRect l="-754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954E28-8907-FB89-482A-8AC22819A872}"/>
                  </a:ext>
                </a:extLst>
              </p14:cNvPr>
              <p14:cNvContentPartPr/>
              <p14:nvPr/>
            </p14:nvContentPartPr>
            <p14:xfrm>
              <a:off x="9159459" y="4636831"/>
              <a:ext cx="1325550" cy="1355574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954E28-8907-FB89-482A-8AC22819A8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53337" y="4630710"/>
                <a:ext cx="1337794" cy="136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0BDAED-AD51-1F8C-83E4-74B39543D765}"/>
                  </a:ext>
                </a:extLst>
              </p14:cNvPr>
              <p14:cNvContentPartPr/>
              <p14:nvPr/>
            </p14:nvContentPartPr>
            <p14:xfrm>
              <a:off x="9306475" y="5934053"/>
              <a:ext cx="334764" cy="2151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0BDAED-AD51-1F8C-83E4-74B39543D7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00356" y="5927926"/>
                <a:ext cx="347003" cy="227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D4A5592-54C3-ECB8-1433-FF6410F47E38}"/>
                  </a:ext>
                </a:extLst>
              </p14:cNvPr>
              <p14:cNvContentPartPr/>
              <p14:nvPr/>
            </p14:nvContentPartPr>
            <p14:xfrm>
              <a:off x="9072275" y="4580858"/>
              <a:ext cx="1160920" cy="755599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D4A5592-54C3-ECB8-1433-FF6410F47E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66155" y="4574738"/>
                <a:ext cx="1173159" cy="767838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4E4C77A-4A55-ECE2-A959-6D448F117FDF}"/>
              </a:ext>
            </a:extLst>
          </p:cNvPr>
          <p:cNvGrpSpPr/>
          <p:nvPr/>
        </p:nvGrpSpPr>
        <p:grpSpPr>
          <a:xfrm>
            <a:off x="9025474" y="4584098"/>
            <a:ext cx="3083443" cy="2091657"/>
            <a:chOff x="8378356" y="4547471"/>
            <a:chExt cx="2218320" cy="15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A1D0F4-BC96-4435-E022-ACDC4540DD92}"/>
                    </a:ext>
                  </a:extLst>
                </p14:cNvPr>
                <p14:cNvContentPartPr/>
                <p14:nvPr/>
              </p14:nvContentPartPr>
              <p14:xfrm>
                <a:off x="8378356" y="4547471"/>
                <a:ext cx="2170800" cy="150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F85457-9925-3C60-915A-1EC51828B37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73953" y="4543068"/>
                  <a:ext cx="2179606" cy="1513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42FE60-9C12-8CB8-7662-CA73C5AD1237}"/>
                    </a:ext>
                  </a:extLst>
                </p14:cNvPr>
                <p14:cNvContentPartPr/>
                <p14:nvPr/>
              </p14:nvContentPartPr>
              <p14:xfrm>
                <a:off x="10272316" y="4692911"/>
                <a:ext cx="297000" cy="133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881FD0-32B0-0066-F82C-A171319FE0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67910" y="4688499"/>
                  <a:ext cx="305812" cy="142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822A96F-47BA-D10D-57CD-13E65A10B68B}"/>
                    </a:ext>
                  </a:extLst>
                </p14:cNvPr>
                <p14:cNvContentPartPr/>
                <p14:nvPr/>
              </p14:nvContentPartPr>
              <p14:xfrm>
                <a:off x="10567156" y="4636391"/>
                <a:ext cx="29520" cy="82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C9F7C0-24B6-040B-BD0A-95D99B3E36C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562715" y="4631978"/>
                  <a:ext cx="38402" cy="916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F4F59-2CBD-1493-0E80-E88ABEAF997E}"/>
              </a:ext>
            </a:extLst>
          </p:cNvPr>
          <p:cNvGrpSpPr/>
          <p:nvPr/>
        </p:nvGrpSpPr>
        <p:grpSpPr>
          <a:xfrm>
            <a:off x="9204394" y="4678058"/>
            <a:ext cx="710845" cy="449505"/>
            <a:chOff x="8557276" y="4641431"/>
            <a:chExt cx="44064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2304F52-0879-D8D7-BC8E-39C60F4EE228}"/>
                    </a:ext>
                  </a:extLst>
                </p14:cNvPr>
                <p14:cNvContentPartPr/>
                <p14:nvPr/>
              </p14:nvContentPartPr>
              <p14:xfrm>
                <a:off x="8619916" y="4644671"/>
                <a:ext cx="257040" cy="213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1A09C2-BB6E-8447-31CB-563B1DC4FA7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16123" y="4640876"/>
                  <a:ext cx="264626" cy="221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9C462C-3001-60B9-F686-9B071E85DE7F}"/>
                    </a:ext>
                  </a:extLst>
                </p14:cNvPr>
                <p14:cNvContentPartPr/>
                <p14:nvPr/>
              </p14:nvContentPartPr>
              <p14:xfrm>
                <a:off x="8630716" y="4647191"/>
                <a:ext cx="367200" cy="253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1348CCB-F17E-6E74-70DD-1FC4F5BEB61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626921" y="4643397"/>
                  <a:ext cx="374790" cy="260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76359AB-94BF-FA1E-AE8D-9B7F4E2C5FF3}"/>
                    </a:ext>
                  </a:extLst>
                </p14:cNvPr>
                <p14:cNvContentPartPr/>
                <p14:nvPr/>
              </p14:nvContentPartPr>
              <p14:xfrm>
                <a:off x="8557276" y="4666271"/>
                <a:ext cx="328680" cy="250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0261211-2FE9-9E01-F955-E1CCF184DE3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53480" y="4662476"/>
                  <a:ext cx="336272" cy="258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3017AD-6557-EB8B-D8AC-69F9028EDEF5}"/>
                    </a:ext>
                  </a:extLst>
                </p14:cNvPr>
                <p14:cNvContentPartPr/>
                <p14:nvPr/>
              </p14:nvContentPartPr>
              <p14:xfrm>
                <a:off x="8613796" y="4656551"/>
                <a:ext cx="252360" cy="244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32673E5-D14B-B894-CF02-2742FEACF43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09999" y="4652755"/>
                  <a:ext cx="259953" cy="251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27B48E3-4585-4FCC-D0A8-06AB883708D6}"/>
                    </a:ext>
                  </a:extLst>
                </p14:cNvPr>
                <p14:cNvContentPartPr/>
                <p14:nvPr/>
              </p14:nvContentPartPr>
              <p14:xfrm>
                <a:off x="8580316" y="4769231"/>
                <a:ext cx="155880" cy="150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88C043-0946-BEA4-EFE2-0919BDF861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76519" y="4765438"/>
                  <a:ext cx="163473" cy="158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5CFCE59-6CA9-C797-3A93-FF80EDB67EC1}"/>
                    </a:ext>
                  </a:extLst>
                </p14:cNvPr>
                <p14:cNvContentPartPr/>
                <p14:nvPr/>
              </p14:nvContentPartPr>
              <p14:xfrm>
                <a:off x="8592556" y="4661591"/>
                <a:ext cx="234000" cy="246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8D94228-A6A1-6B26-F402-55127AD925F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88760" y="4657795"/>
                  <a:ext cx="241592" cy="254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07F8F0-586E-4A94-CA08-F880F21CEDAE}"/>
                    </a:ext>
                  </a:extLst>
                </p14:cNvPr>
                <p14:cNvContentPartPr/>
                <p14:nvPr/>
              </p14:nvContentPartPr>
              <p14:xfrm>
                <a:off x="8714596" y="4722791"/>
                <a:ext cx="145800" cy="97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64650B-87FB-AF9F-0D48-7A816E0887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10800" y="4718992"/>
                  <a:ext cx="153391" cy="104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37CC69F-9C0B-D99E-6594-33C372939E9F}"/>
                    </a:ext>
                  </a:extLst>
                </p14:cNvPr>
                <p14:cNvContentPartPr/>
                <p14:nvPr/>
              </p14:nvContentPartPr>
              <p14:xfrm>
                <a:off x="8857876" y="4641431"/>
                <a:ext cx="120600" cy="116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9221A9-3B67-2956-2AF4-117937DBFA0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54072" y="4637630"/>
                  <a:ext cx="128207" cy="12388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D350B8-D9A1-F448-4892-EB5969D7E30A}"/>
                  </a:ext>
                </a:extLst>
              </p:cNvPr>
              <p:cNvSpPr txBox="1"/>
              <p:nvPr/>
            </p:nvSpPr>
            <p:spPr>
              <a:xfrm>
                <a:off x="8407046" y="0"/>
                <a:ext cx="3784954" cy="83163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 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D350B8-D9A1-F448-4892-EB5969D7E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046" y="0"/>
                <a:ext cx="3784954" cy="831638"/>
              </a:xfrm>
              <a:prstGeom prst="rect">
                <a:avLst/>
              </a:prstGeom>
              <a:blipFill>
                <a:blip r:embed="rId32"/>
                <a:stretch>
                  <a:fillRect t="-71014" r="-4334" b="-10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2D77DC-4A37-A6DF-D903-F6A58071C676}"/>
                  </a:ext>
                </a:extLst>
              </p:cNvPr>
              <p:cNvSpPr txBox="1"/>
              <p:nvPr/>
            </p:nvSpPr>
            <p:spPr>
              <a:xfrm>
                <a:off x="339850" y="3617163"/>
                <a:ext cx="9722083" cy="1145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Need to understand how many bad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may enter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p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: 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2D77DC-4A37-A6DF-D903-F6A58071C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50" y="3617163"/>
                <a:ext cx="9722083" cy="1145698"/>
              </a:xfrm>
              <a:prstGeom prst="rect">
                <a:avLst/>
              </a:prstGeom>
              <a:blipFill>
                <a:blip r:embed="rId33"/>
                <a:stretch>
                  <a:fillRect l="-1003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ECD2563-CCCD-BD21-5A48-EE0E668866E9}"/>
                  </a:ext>
                </a:extLst>
              </p:cNvPr>
              <p:cNvSpPr txBox="1"/>
              <p:nvPr/>
            </p:nvSpPr>
            <p:spPr>
              <a:xfrm>
                <a:off x="-64790" y="4645540"/>
                <a:ext cx="8825331" cy="1971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∪⋯</m:t>
                    </m:r>
                  </m:oMath>
                </a14:m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:r>
                  <a:rPr lang="en-US" sz="2400" b="1" dirty="0"/>
                  <a:t>removing the heaviest item 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400" b="1" i="1" dirty="0"/>
                  <a:t> </a:t>
                </a:r>
                <a:r>
                  <a:rPr lang="en-US" sz="2400" b="1" dirty="0"/>
                  <a:t>(of weight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/>
                  <a:t>) </a:t>
                </a:r>
                <a:r>
                  <a:rPr lang="en-US" sz="2400" dirty="0"/>
                  <a:t>makes remaining total weight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i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Therefore,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Similarly,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ECD2563-CCCD-BD21-5A48-EE0E66886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790" y="4645540"/>
                <a:ext cx="8825331" cy="1971052"/>
              </a:xfrm>
              <a:prstGeom prst="rect">
                <a:avLst/>
              </a:prstGeom>
              <a:blipFill>
                <a:blip r:embed="rId34"/>
                <a:stretch>
                  <a:fillRect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07161-0C17-5CCC-5D41-C84A7D1B46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5490" y="1534095"/>
                <a:ext cx="9505810" cy="166068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 for fixed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,  </a:t>
                </a:r>
                <a:r>
                  <a:rPr lang="en-US" sz="2200" dirty="0" err="1"/>
                  <a:t>whp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nary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  <m:func>
                          <m:funcPr>
                            <m:ctrlPr>
                              <a:rPr lang="en-US" sz="2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rad>
                  </m:oMath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200">
                            <a:latin typeface="Cambria Math" panose="02040503050406030204" pitchFamily="18" charset="0"/>
                          </a:rPr>
                          <m:t>:  (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20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2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200" dirty="0"/>
                  <a:t>,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20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≥1)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07161-0C17-5CCC-5D41-C84A7D1B46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5490" y="1534095"/>
                <a:ext cx="9505810" cy="1660680"/>
              </a:xfrm>
              <a:blipFill>
                <a:blip r:embed="rId2"/>
                <a:stretch>
                  <a:fillRect l="-128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98E57B-E270-5A4F-7717-7D9FD9EACF1E}"/>
                  </a:ext>
                </a:extLst>
              </p:cNvPr>
              <p:cNvSpPr txBox="1"/>
              <p:nvPr/>
            </p:nvSpPr>
            <p:spPr>
              <a:xfrm>
                <a:off x="8407046" y="0"/>
                <a:ext cx="3784954" cy="83163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 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98E57B-E270-5A4F-7717-7D9FD9EAC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046" y="0"/>
                <a:ext cx="3784954" cy="831638"/>
              </a:xfrm>
              <a:prstGeom prst="rect">
                <a:avLst/>
              </a:prstGeom>
              <a:blipFill>
                <a:blip r:embed="rId3"/>
                <a:stretch>
                  <a:fillRect t="-71014" r="-4334" b="-10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24FF06BE-91EA-61C7-4A8F-95F60EF9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472"/>
            <a:ext cx="10515600" cy="1325563"/>
          </a:xfrm>
        </p:spPr>
        <p:txBody>
          <a:bodyPr/>
          <a:lstStyle/>
          <a:p>
            <a:r>
              <a:rPr lang="en-US" dirty="0"/>
              <a:t>Dyer’s FPRAS: parameters for rounding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CA27EB-C5DD-F785-D56E-ACE06C9AF484}"/>
                  </a:ext>
                </a:extLst>
              </p:cNvPr>
              <p:cNvSpPr txBox="1"/>
              <p:nvPr/>
            </p:nvSpPr>
            <p:spPr>
              <a:xfrm>
                <a:off x="974725" y="3668213"/>
                <a:ext cx="5688381" cy="538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9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9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9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m:rPr>
                            <m:sty m:val="p"/>
                          </m:rPr>
                          <a:rPr lang="en-US" sz="29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9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9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9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+  </m:t>
                    </m:r>
                    <m:nary>
                      <m:naryPr>
                        <m:chr m:val="∑"/>
                        <m:supHide m:val="on"/>
                        <m:ctrlPr>
                          <a:rPr lang="en-US" sz="2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≥2</m:t>
                        </m:r>
                      </m:sub>
                      <m:sup/>
                      <m:e>
                        <m:r>
                          <a:rPr lang="en-US" sz="2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9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9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9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sz="29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9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9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sz="2900" dirty="0">
                    <a:solidFill>
                      <a:srgbClr val="C00000"/>
                    </a:solidFill>
                  </a:rPr>
                  <a:t> </a:t>
                </a:r>
                <a:endParaRPr lang="en-US" sz="29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CA27EB-C5DD-F785-D56E-ACE06C9AF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25" y="3668213"/>
                <a:ext cx="5688381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F3790F-C0EE-4738-D342-618E9712F8BF}"/>
                  </a:ext>
                </a:extLst>
              </p14:cNvPr>
              <p14:cNvContentPartPr/>
              <p14:nvPr/>
            </p14:nvContentPartPr>
            <p14:xfrm>
              <a:off x="9075750" y="4103050"/>
              <a:ext cx="1325550" cy="1355574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F3790F-C0EE-4738-D342-618E9712F8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69628" y="4096929"/>
                <a:ext cx="1337794" cy="136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C58CB95-ABA8-77C3-F19E-5B2CC85333DF}"/>
                  </a:ext>
                </a:extLst>
              </p14:cNvPr>
              <p14:cNvContentPartPr/>
              <p14:nvPr/>
            </p14:nvContentPartPr>
            <p14:xfrm>
              <a:off x="9222766" y="5400272"/>
              <a:ext cx="334764" cy="21517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C58CB95-ABA8-77C3-F19E-5B2CC85333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16647" y="5394145"/>
                <a:ext cx="347003" cy="227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AC06941-E2A8-C02C-ECF0-509CB9715591}"/>
                  </a:ext>
                </a:extLst>
              </p14:cNvPr>
              <p14:cNvContentPartPr/>
              <p14:nvPr/>
            </p14:nvContentPartPr>
            <p14:xfrm>
              <a:off x="8988566" y="4047077"/>
              <a:ext cx="1160920" cy="755599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AC06941-E2A8-C02C-ECF0-509CB97155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82446" y="4040957"/>
                <a:ext cx="1173159" cy="767838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8D87126-A9E9-5353-C45D-957ABC743039}"/>
              </a:ext>
            </a:extLst>
          </p:cNvPr>
          <p:cNvGrpSpPr/>
          <p:nvPr/>
        </p:nvGrpSpPr>
        <p:grpSpPr>
          <a:xfrm>
            <a:off x="8941765" y="4050317"/>
            <a:ext cx="3083443" cy="2091657"/>
            <a:chOff x="8378356" y="4547471"/>
            <a:chExt cx="2218320" cy="15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E8AA063-8997-1DD2-A9BF-191F26445657}"/>
                    </a:ext>
                  </a:extLst>
                </p14:cNvPr>
                <p14:cNvContentPartPr/>
                <p14:nvPr/>
              </p14:nvContentPartPr>
              <p14:xfrm>
                <a:off x="8378356" y="4547471"/>
                <a:ext cx="2170800" cy="150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F85457-9925-3C60-915A-1EC51828B37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73953" y="4543068"/>
                  <a:ext cx="2179606" cy="1513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7A382C7-E17D-CBF4-81D8-B26F95EAA9C4}"/>
                    </a:ext>
                  </a:extLst>
                </p14:cNvPr>
                <p14:cNvContentPartPr/>
                <p14:nvPr/>
              </p14:nvContentPartPr>
              <p14:xfrm>
                <a:off x="10272316" y="4692911"/>
                <a:ext cx="297000" cy="133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881FD0-32B0-0066-F82C-A171319FE0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67910" y="4688499"/>
                  <a:ext cx="305812" cy="142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5674515-8BB9-84D6-6F12-5718FB159ADC}"/>
                    </a:ext>
                  </a:extLst>
                </p14:cNvPr>
                <p14:cNvContentPartPr/>
                <p14:nvPr/>
              </p14:nvContentPartPr>
              <p14:xfrm>
                <a:off x="10567156" y="4636391"/>
                <a:ext cx="29520" cy="82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C9F7C0-24B6-040B-BD0A-95D99B3E36C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62715" y="4631978"/>
                  <a:ext cx="38402" cy="916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B1C51B-8F05-A08A-F869-FD56EAA12CCA}"/>
              </a:ext>
            </a:extLst>
          </p:cNvPr>
          <p:cNvGrpSpPr/>
          <p:nvPr/>
        </p:nvGrpSpPr>
        <p:grpSpPr>
          <a:xfrm>
            <a:off x="9120685" y="4144277"/>
            <a:ext cx="710845" cy="449505"/>
            <a:chOff x="8557276" y="4641431"/>
            <a:chExt cx="44064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3AF54FC-BC72-0ED3-5D57-A5D5988EFDAC}"/>
                    </a:ext>
                  </a:extLst>
                </p14:cNvPr>
                <p14:cNvContentPartPr/>
                <p14:nvPr/>
              </p14:nvContentPartPr>
              <p14:xfrm>
                <a:off x="8619916" y="4644671"/>
                <a:ext cx="257040" cy="213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1A09C2-BB6E-8447-31CB-563B1DC4FA7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16123" y="4640876"/>
                  <a:ext cx="264626" cy="221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607250E-FD8D-75AC-DE6A-0CB9C043525A}"/>
                    </a:ext>
                  </a:extLst>
                </p14:cNvPr>
                <p14:cNvContentPartPr/>
                <p14:nvPr/>
              </p14:nvContentPartPr>
              <p14:xfrm>
                <a:off x="8630716" y="4647191"/>
                <a:ext cx="367200" cy="253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1348CCB-F17E-6E74-70DD-1FC4F5BEB6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26921" y="4643397"/>
                  <a:ext cx="374790" cy="260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C2E1063-9C2E-1FBA-876F-4988DC2A362C}"/>
                    </a:ext>
                  </a:extLst>
                </p14:cNvPr>
                <p14:cNvContentPartPr/>
                <p14:nvPr/>
              </p14:nvContentPartPr>
              <p14:xfrm>
                <a:off x="8557276" y="4666271"/>
                <a:ext cx="328680" cy="250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0261211-2FE9-9E01-F955-E1CCF184DE3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53480" y="4662476"/>
                  <a:ext cx="336272" cy="258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DB7EB0F-8357-E12E-0CAA-27814287969F}"/>
                    </a:ext>
                  </a:extLst>
                </p14:cNvPr>
                <p14:cNvContentPartPr/>
                <p14:nvPr/>
              </p14:nvContentPartPr>
              <p14:xfrm>
                <a:off x="8613796" y="4656551"/>
                <a:ext cx="252360" cy="244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32673E5-D14B-B894-CF02-2742FEACF4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09999" y="4652755"/>
                  <a:ext cx="259953" cy="251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BB6C4F9-4B2D-383F-6DBB-587FB2EE299C}"/>
                    </a:ext>
                  </a:extLst>
                </p14:cNvPr>
                <p14:cNvContentPartPr/>
                <p14:nvPr/>
              </p14:nvContentPartPr>
              <p14:xfrm>
                <a:off x="8580316" y="4769231"/>
                <a:ext cx="155880" cy="150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88C043-0946-BEA4-EFE2-0919BDF861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76519" y="4765438"/>
                  <a:ext cx="163473" cy="158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F3B7311-4795-3760-D750-F880D03F6B50}"/>
                    </a:ext>
                  </a:extLst>
                </p14:cNvPr>
                <p14:cNvContentPartPr/>
                <p14:nvPr/>
              </p14:nvContentPartPr>
              <p14:xfrm>
                <a:off x="8592556" y="4661591"/>
                <a:ext cx="234000" cy="246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8D94228-A6A1-6B26-F402-55127AD925F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88760" y="4657795"/>
                  <a:ext cx="241592" cy="254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6CC326A-3F1F-6EC6-D450-27494677E7FD}"/>
                    </a:ext>
                  </a:extLst>
                </p14:cNvPr>
                <p14:cNvContentPartPr/>
                <p14:nvPr/>
              </p14:nvContentPartPr>
              <p14:xfrm>
                <a:off x="8714596" y="4722791"/>
                <a:ext cx="145800" cy="97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64650B-87FB-AF9F-0D48-7A816E08879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10800" y="4718992"/>
                  <a:ext cx="153391" cy="104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326ECBF-024B-EFA9-4C0A-0245744FF7C6}"/>
                    </a:ext>
                  </a:extLst>
                </p14:cNvPr>
                <p14:cNvContentPartPr/>
                <p14:nvPr/>
              </p14:nvContentPartPr>
              <p14:xfrm>
                <a:off x="8857876" y="4641431"/>
                <a:ext cx="120600" cy="116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9221A9-3B67-2956-2AF4-117937DBFA0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54072" y="4637630"/>
                  <a:ext cx="128207" cy="12388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3BF40F-0B54-7C79-B079-4627B6CE636D}"/>
                  </a:ext>
                </a:extLst>
              </p:cNvPr>
              <p:cNvSpPr txBox="1"/>
              <p:nvPr/>
            </p:nvSpPr>
            <p:spPr>
              <a:xfrm>
                <a:off x="6199331" y="4826116"/>
                <a:ext cx="3127459" cy="815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e>
                        </m:rad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3BF40F-0B54-7C79-B079-4627B6CE6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331" y="4826116"/>
                <a:ext cx="3127459" cy="815095"/>
              </a:xfrm>
              <a:prstGeom prst="rect">
                <a:avLst/>
              </a:prstGeom>
              <a:blipFill>
                <a:blip r:embed="rId33"/>
                <a:stretch>
                  <a:fillRect l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B9C7538-D039-445E-ED5B-F16FE4CCDB35}"/>
                  </a:ext>
                </a:extLst>
              </p:cNvPr>
              <p:cNvSpPr txBox="1"/>
              <p:nvPr/>
            </p:nvSpPr>
            <p:spPr>
              <a:xfrm>
                <a:off x="8223816" y="1497457"/>
                <a:ext cx="1052737" cy="610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B9C7538-D039-445E-ED5B-F16FE4CCD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816" y="1497457"/>
                <a:ext cx="1052737" cy="61055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BAE6AB31-6576-6774-BE77-E7EEF31DAF85}"/>
              </a:ext>
            </a:extLst>
          </p:cNvPr>
          <p:cNvSpPr/>
          <p:nvPr/>
        </p:nvSpPr>
        <p:spPr>
          <a:xfrm>
            <a:off x="3937146" y="3715487"/>
            <a:ext cx="2537308" cy="50311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9615D1-71EA-C5C5-4161-05CEF55AC4FE}"/>
                  </a:ext>
                </a:extLst>
              </p:cNvPr>
              <p:cNvSpPr txBox="1"/>
              <p:nvPr/>
            </p:nvSpPr>
            <p:spPr>
              <a:xfrm>
                <a:off x="5977539" y="3242049"/>
                <a:ext cx="21798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−40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whp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9615D1-71EA-C5C5-4161-05CEF55AC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539" y="3242049"/>
                <a:ext cx="2179882" cy="461665"/>
              </a:xfrm>
              <a:prstGeom prst="rect">
                <a:avLst/>
              </a:prstGeom>
              <a:blipFill>
                <a:blip r:embed="rId35"/>
                <a:stretch>
                  <a:fillRect l="-840" t="-10526" r="-112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1ADBDEB7-057A-C83F-348D-6FC9327DFCD1}"/>
              </a:ext>
            </a:extLst>
          </p:cNvPr>
          <p:cNvSpPr/>
          <p:nvPr/>
        </p:nvSpPr>
        <p:spPr>
          <a:xfrm>
            <a:off x="2640035" y="3669549"/>
            <a:ext cx="822673" cy="50311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3C0605C-B388-DB52-88C1-8AD2A2F65E31}"/>
                  </a:ext>
                </a:extLst>
              </p:cNvPr>
              <p:cNvSpPr txBox="1"/>
              <p:nvPr/>
            </p:nvSpPr>
            <p:spPr>
              <a:xfrm>
                <a:off x="2579541" y="3213101"/>
                <a:ext cx="21798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3C0605C-B388-DB52-88C1-8AD2A2F65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41" y="3213101"/>
                <a:ext cx="2179882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2DCC8A-4E23-7967-3C4E-7AB560AE2D94}"/>
                  </a:ext>
                </a:extLst>
              </p:cNvPr>
              <p:cNvSpPr txBox="1"/>
              <p:nvPr/>
            </p:nvSpPr>
            <p:spPr>
              <a:xfrm>
                <a:off x="5870467" y="6233153"/>
                <a:ext cx="5759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800" b="0" dirty="0">
                    <a:solidFill>
                      <a:srgbClr val="C00000"/>
                    </a:solidFill>
                  </a:rPr>
                  <a:t> Property 2: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2DCC8A-4E23-7967-3C4E-7AB560AE2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467" y="6233153"/>
                <a:ext cx="5759433" cy="523220"/>
              </a:xfrm>
              <a:prstGeom prst="rect">
                <a:avLst/>
              </a:prstGeom>
              <a:blipFill>
                <a:blip r:embed="rId3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D00FB1-D87F-F3CF-9CB6-1B6973A3AB16}"/>
                  </a:ext>
                </a:extLst>
              </p:cNvPr>
              <p:cNvSpPr txBox="1"/>
              <p:nvPr/>
            </p:nvSpPr>
            <p:spPr>
              <a:xfrm>
                <a:off x="624977" y="4259322"/>
                <a:ext cx="8478285" cy="1305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</a:t>
                </a:r>
                <a:r>
                  <a:rPr lang="en-US" sz="2800" dirty="0">
                    <a:solidFill>
                      <a:srgbClr val="7030A0"/>
                    </a:solidFill>
                  </a:rPr>
                  <a:t>rounding std-deviation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weight of a heavy item:</a:t>
                </a:r>
              </a:p>
              <a:p>
                <a:r>
                  <a:rPr lang="en-US" sz="2800" dirty="0"/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so that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>
                          <a:rPr lang="en-US" sz="28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D00FB1-D87F-F3CF-9CB6-1B6973A3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77" y="4259322"/>
                <a:ext cx="8478285" cy="1305229"/>
              </a:xfrm>
              <a:prstGeom prst="rect">
                <a:avLst/>
              </a:prstGeom>
              <a:blipFill>
                <a:blip r:embed="rId38"/>
                <a:stretch>
                  <a:fillRect l="-1511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70CB14-8884-D633-D2CD-9152D47E0EB5}"/>
                  </a:ext>
                </a:extLst>
              </p:cNvPr>
              <p:cNvSpPr txBox="1"/>
              <p:nvPr/>
            </p:nvSpPr>
            <p:spPr>
              <a:xfrm>
                <a:off x="639635" y="5564551"/>
                <a:ext cx="6940550" cy="1030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−50⋅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70CB14-8884-D633-D2CD-9152D47E0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35" y="5564551"/>
                <a:ext cx="6940550" cy="1030539"/>
              </a:xfrm>
              <a:prstGeom prst="rect">
                <a:avLst/>
              </a:prstGeom>
              <a:blipFill>
                <a:blip r:embed="rId39"/>
                <a:stretch>
                  <a:fillRect l="-1406" b="-13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3BB3DB61-9BE6-65F2-2CD1-B159E5DABF59}"/>
              </a:ext>
            </a:extLst>
          </p:cNvPr>
          <p:cNvSpPr/>
          <p:nvPr/>
        </p:nvSpPr>
        <p:spPr>
          <a:xfrm>
            <a:off x="6813480" y="2476142"/>
            <a:ext cx="254000" cy="69559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734A92-5FE9-7263-70CC-AFC7CC2587FE}"/>
                  </a:ext>
                </a:extLst>
              </p:cNvPr>
              <p:cNvSpPr txBox="1"/>
              <p:nvPr/>
            </p:nvSpPr>
            <p:spPr>
              <a:xfrm>
                <a:off x="7004050" y="2150219"/>
                <a:ext cx="2571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weight of a heavy item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734A92-5FE9-7263-70CC-AFC7CC258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050" y="2150219"/>
                <a:ext cx="2571750" cy="369332"/>
              </a:xfrm>
              <a:prstGeom prst="rect">
                <a:avLst/>
              </a:prstGeom>
              <a:blipFill>
                <a:blip r:embed="rId4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3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4477</TotalTime>
  <Words>2899</Words>
  <Application>Microsoft Office PowerPoint</Application>
  <PresentationFormat>Widescreen</PresentationFormat>
  <Paragraphs>298</Paragraphs>
  <Slides>24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Wingdings</vt:lpstr>
      <vt:lpstr>Office Theme</vt:lpstr>
      <vt:lpstr>Approximately Counting Knapsack Solutions in Subquadratic Time</vt:lpstr>
      <vt:lpstr>(0-1) #Knapsack</vt:lpstr>
      <vt:lpstr>Previous works on approximating #Knapsack</vt:lpstr>
      <vt:lpstr>Previous works on approximating #Knapsack</vt:lpstr>
      <vt:lpstr>Our results</vt:lpstr>
      <vt:lpstr>Outline</vt:lpstr>
      <vt:lpstr>Dyer’s FPRAS: outline</vt:lpstr>
      <vt:lpstr>Dyer’s FPRAS: parameters for rounding</vt:lpstr>
      <vt:lpstr>Dyer’s FPRAS: parameters for rounding</vt:lpstr>
      <vt:lpstr>Dyer’s FPRAS: time complexity</vt:lpstr>
      <vt:lpstr>Outline</vt:lpstr>
      <vt:lpstr>Improvement via FFT-based algorithms</vt:lpstr>
      <vt:lpstr>Convolution via FFT</vt:lpstr>
      <vt:lpstr>Convolution vs (max,+)-convolution</vt:lpstr>
      <vt:lpstr>Sum-approximation framework  [Gawrychowski-Markin-Weimann’18]</vt:lpstr>
      <vt:lpstr>Convolution vs (max,+)-convolution</vt:lpstr>
      <vt:lpstr>Approx-count via partition-and-convolve</vt:lpstr>
      <vt:lpstr>Approx-count via partition-and-convolve</vt:lpstr>
      <vt:lpstr>Sample complexity</vt:lpstr>
      <vt:lpstr>Outline</vt:lpstr>
      <vt:lpstr>Divide items into weight-classes</vt:lpstr>
      <vt:lpstr>Pick a popular weight class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 Jin</dc:creator>
  <cp:lastModifiedBy>Ce Jin</cp:lastModifiedBy>
  <cp:revision>389</cp:revision>
  <dcterms:created xsi:type="dcterms:W3CDTF">2024-07-12T11:01:46Z</dcterms:created>
  <dcterms:modified xsi:type="dcterms:W3CDTF">2024-10-30T02:44:32Z</dcterms:modified>
</cp:coreProperties>
</file>