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1" r:id="rId3"/>
    <p:sldId id="257" r:id="rId4"/>
    <p:sldId id="258" r:id="rId5"/>
    <p:sldId id="295" r:id="rId6"/>
    <p:sldId id="290" r:id="rId7"/>
    <p:sldId id="277" r:id="rId8"/>
    <p:sldId id="294" r:id="rId9"/>
    <p:sldId id="275" r:id="rId10"/>
    <p:sldId id="261" r:id="rId11"/>
    <p:sldId id="280" r:id="rId12"/>
    <p:sldId id="281" r:id="rId13"/>
    <p:sldId id="282" r:id="rId14"/>
    <p:sldId id="278" r:id="rId15"/>
    <p:sldId id="263" r:id="rId16"/>
    <p:sldId id="299" r:id="rId17"/>
    <p:sldId id="293" r:id="rId18"/>
    <p:sldId id="284" r:id="rId19"/>
    <p:sldId id="287" r:id="rId20"/>
    <p:sldId id="272" r:id="rId21"/>
    <p:sldId id="297" r:id="rId22"/>
    <p:sldId id="298" r:id="rId23"/>
    <p:sldId id="301" r:id="rId24"/>
    <p:sldId id="285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3" autoAdjust="0"/>
    <p:restoredTop sz="64748" autoAdjust="0"/>
  </p:normalViewPr>
  <p:slideViewPr>
    <p:cSldViewPr snapToGrid="0">
      <p:cViewPr varScale="1">
        <p:scale>
          <a:sx n="65" d="100"/>
          <a:sy n="65" d="100"/>
        </p:scale>
        <p:origin x="14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0T02:58:28.8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3158 507 1136,'1'-13'1686,"9"38"-1286,-2 269 3023,8-94-2636,-11-139-724,-12-22 332,7-39-350,-21-11 163,44-63-117,-23 71-90,0-2-1,0 2 1,0-2 0,2 1 0,-2 0-1,1 0 1,0 0 0,0 0 0,0 1-1,0-2 1,0 2 0,1-1 0,1 1 0,-1 0-1,-1-1 1,2 1 0,-1 0 0,1 0-1,0 0 1,-1 0 0,2 1 0,-2 0-1,1-1 1,0 1 0,1 0 0,0-1-1,4-1-4,1 2 1,-2-2-1,2 2 1,0-1-1,0 1 1,0 1-1,0 0 1,0 0-1,-1 1 1,1 0-1,0 0 1,0 1-1,0 0 1,0 1-1,-2 1 1,2-1-1,0 0 1,-1 2-1,1-1 1,-2 2-1,1-1 1,0 1-1,0 0 1,3 3 3,-9-6 3,1-1 0,-1 0 1,1 1-1,0 0 0,-1 0 0,0 0 1,1 0-1,-1 1 0,0-1 1,0 0-1,-1 1 0,1-1 0,1 1 1,-2 0-1,0 0 0,0-1 1,1 2-1,-2-2 0,1 2 0,0-1 1,1-1-1,-2 2 0,1-1 1,-1 1-1,0-1 0,0-1 0,0 2 1,0-1-1,-1 1 0,1-2 1,-2 2-1,1-1 0,1 0 0,-1 0 1,0 0-1,-1-1 0,1 2 1,0-2-1,-2 1 0,2 0 0,-2 0-3,-9 5 43,1 0 0,-1-1 0,-2 0-1,2-1 1,-1 0 0,0-2 0,-1 1-1,0-2 1,1 1 0,0-2 0,-2 0-1,1 0 1,0-2 0,0 0 0,0-2-1,-1 1 1,2-1 0,-7-1-43,-3-16-711,30 15-186</inkml:trace>
  <inkml:trace contextRef="#ctx0" brushRef="#br0" timeOffset="-23066.222">2549 179 1272,'2'5'47,"0"1"0,0-2 0,2 1 0,-2-1 0,1 1 0,1-2 0,-1 2 0,0 0-1,2-2 1,-2 0 0,1 1 0,1-1 0,-1 1 0,1-2 0,-1 2 0,0-2 0,1 0 0,0 0-1,0 0 1,0 0 0,0-1 0,0 0 0,0 0 0,0-1 0,1 1 0,-1-1 0,0 0 0,0-1 0,1 1-1,-2-1 1,2 1 0,-1-1 0,0-1 0,0 1 0,1-2-47,94-50 1103,-97 51-1095,-1 0 0,0 0 0,0-1 1,0 1-1,1 0 0,-1-1 0,0 1 1,-1-1-1,1 0 0,0 0 0,0 1 1,-1-2-1,0 2 0,0-2 0,-1 1 1,1-1-1,0 2 0,-1-1 0,0-1 1,1 1-1,-1-1 0,0 1 0,0 1 0,-1-2 1,1 1-1,-1-1 0,1 1 0,-1 1 1,0-2-1,0 1 0,0 0 0,-1 0 1,0 1-1,0-2-8,-1-3 33,-2 0-1,1 1 1,-1 0 0,-1-1 0,0 1 0,1 0-1,-1 1 1,0 0 0,-1 0 0,1 1 0,-1-1-1,0 2 1,1-2 0,-2 3 0,0-2 0,1 2-1,0 0 1,-1 0 0,0 0 0,1 1-1,-1 0 1,-1 0 0,1 1 0,0 0 0,1 1-1,-1 0 1,0 0 0,1 1 0,-7 1-33,9-1 38,-1-1 0,1 2 0,-1-1 0,2 2 0,-2-2 0,2 1 1,-1 1-1,0-1 0,0 1 0,1-1 0,1 2 0,-2-2 0,2 2 0,0-1 0,-2 1 1,3 1-1,-1-2 0,-1 2 0,2-1 0,0 0 0,0 1 0,1 0 0,-2 0 0,2-1 1,0 1-1,0 0 0,0-1 0,1 1 0,0 0 0,0 0 0,0-1 0,1 2 0,0 1-38,4-2 25,-1 0 0,0-2 1,1 2-1,0-1 0,0-1 0,0 1 0,1 0 0,-1-2 0,2 0 0,-1 1 0,0-1 0,1 0 0,-2 0 0,2-1 0,0 0 0,-1 0 0,1-1 0,1 0 0,-2 0 0,1-1 0,0 0 0,-1 0 0,2 0 0,-1-1 0,-1 0 0,1 0 0,-1-1 0,1 0 0,0 0 1,-1-1-1,1-1-25,-5 4 1,-1-1 1,1 0-1,1 0 1,-2 1 0,1-1-1,-1-1 1,0 1-1,1-1 1,0 1 0,-1 0-1,0 0 1,0-2 0,0 2-1,0 0 1,0-1-1,0 1 1,0-2 0,1 1-1,-2 1 1,1-1-1,-1 0 1,1 0 0,-1 0-1,1-1 1,-1 2-1,0-1 1,0 0 0,0 1-1,0-2 1,0 1 0,-1 0-1,1 1 1,0-2-1,-1 1 1,1 1 0,-1-1-1,-1-1 1,2 2-1,-1-1 1,0 1 0,0-2-1,0 2 1,0 0-1,0-1 1,0 1 0,-2-1-1,2 1 1,0 0 0,-1-1-1,1 2 1,-1-1-1,1 0 1,-2-1 0,2 1-1,-1 1 1,1-1-1,-1 0 1,0 1 0,0 0-1,0-1 1,0 1 0,0 0-1,1 0 1,-2 0-1,1 0 1,0 0 0,0 1-2,-3-1 7,1 0 1,-2 1-1,2-1 1,0 1 0,-1 0-1,1 2 1,-1-2 0,1 1-1,0-1 1,0 2-1,0-1 1,-1 1 0,2 0-1,-1-1 1,0 1 0,1 1-1,0-1 1,-1 1-1,1-1 1,1 2 0,-2-2-1,2 2 1,0-2-1,0 2 1,0-1 0,1 1-1,-2 0 1,2-1 0,0 1-1,0-1 1,0 1-1,0 0 1,1-1 0,0 1-1,0 5-7,1-8 2,-1 1-1,1-1 0,0-1 0,0 1 0,0 1 1,0-1-1,1 0 0,-1-1 0,0 2 1,1-2-1,-1 1 0,1-1 0,-1 2 0,2-2 1,-1 0-1,-1 0 0,1 1 0,0 0 1,1-2-1,-1 1 0,0 0 0,0 0 0,0-1 1,1 1-1,-1-1 0,0 1 0,0-1 1,0 0-1,1 0 0,-1 0 0,0 0 0,0 0 1,1-1-1,-1 1 0,0-1 0,0 1-1,77-38 30,-78 35-29,1-1 1,0 1-1,-1-1 1,0 0-1,1 0 0,-1 1 1,0-2-1,0 2 1,-1-1-1,1 0 1,-1 0-1,0 0 1,0 0-1,0 0 1,-1 0-1,1 0 1,-1 0-1,0 0 1,0 0-1,-1 1 1,1-1-1,0 0 1,-1 0-1,1 1 1,-1-1-1,-1 1 0,1 1 1,0-2-1,-1 1 1,0 0-1,0 0 1,1 1-1,-1-1 1,-1 1-1,1 0 1,0-1-1,-1 1 1,1 1-1,0-1 1,-1 1-1,1-1 1,-1 1-1,0 0 1,0 1-1,1-1 0,-1 1 1,0-1-1,1 1 1,-2 0-1,2 1 1,-2-1-1,2 0 1,-1 1-1,0 0 1,1 0-1,-1 1 1,-2 0-2,4-1 12,-1 0 1,0 0 0,0 0 0,1 1 0,-2 0 0,2-1-1,0 1 1,0-1 0,0 2 0,-1-1 0,1 0-1,0 1 1,0-1 0,1 0 0,-2 1 0,2 0-1,-1-1 1,1 1 0,0 0 0,0-1 0,0 2 0,0-2-1,0 2 1,1-1 0,-2-1 0,2 2 0,0-1-1,0 1 1,0-2 0,0 1 0,0 1 0,0-2-1,2 2 1,-2-1 0,1-1 0,0 2 0,0-2 0,0 1-1,0 0 1,0 0 0,1 0 0,-1-1 0,2 1-1,-2 0 1,1-1 0,0 0 0,0 0 0,1 1-1,-1-2 1,0 1 0,0 1 0,2-2 0,-2 0 0,1 1-1,-1-1 1,3 0-13,3 2 8,-2-2 0,2-1-1,0 1 1,-1-1 0,0 0 0,1-1 0,-1 0-1,1 0 1,-1-1 0,1 0 0,-2 0 0,2 0-1,-1-2 1,-1 2 0,1-2 0,0 0-1,-1 0 1,0 0 0,0-1 0,0 0 0,-1 0-1,1-1 1,-1 0 0,0 1 0,-1-1-1,1 0 1,-1-1 0,-1 0 0,2 0 0,-2-1-8,-3 6 0,0 0 0,0-1 0,0 0 0,0 1 0,-1-1 0,1 1 0,-1-1 0,1 0 0,-1 1 0,0 0 0,0-1 1,0 1-1,-1 0 0,1 0 0,0-1 0,-1 2 0,1-1 0,-1 0 0,1-1 0,-2 2 0,1-1 0,1 1 0,-1-1 1,0 1-1,-1-1 0,1 1 0,0 0 0,0 0 0,0 1 0,-1-2 0,0 1 0,1 1 0,0-1 0,-1 1 1,1 0-1,-1 0 0,1 0 0,-1 0 0,1 0 0,-1 0 0,1 1 0,0-1 0,-1 1 0,1-1 0,0 2 0,-1-1 1,0 0-1,-7 2 11,2 1 0,-2 0 0,1 1 1,0 1-1,0-1 0,0 1 0,1 0 1,0 1-1,0 0 0,1 1 0,0 0 1,0 0-1,0 0 0,2 1 0,-1-1 1,1 2-12,4-8 1,-1-1 0,1 0 0,0 1 0,0-1 0,0 0 0,1 2 0,-1-2 0,0 1 0,1-1 0,-1 2 0,1-2 0,0 1 0,-1-1 0,1 2 0,0-1 1,0-1-1,0 1 0,0-1 0,0 2 0,1-2 0,-1 1 0,0 1 0,1-2 0,-1 1 0,1-1 0,-1 0 0,1 2 0,0-2 0,0 1 0,0-1 0,0 0 0,1 0 0,-1 2 1,0-2-1,0 0 0,0 0 0,0 0 0,1 0 0,-1 1 0,0-1 0,2-1 0,-2 1 0,0 0 0,1-1 0,-1 1 0,1-1 0,1 1 0,-2-1 0,1 0 0,-1 0 1,1 0-1,-1 2 0,2-2 0,-1-2 0,-1 2 0,1 0 0,-1 0 0,3-1-1,70-8-740,-50 6-152</inkml:trace>
  <inkml:trace contextRef="#ctx0" brushRef="#br0" timeOffset="-1639.614">2658 326 2721,'7'20'363,"-2"-1"0,1 1 1,-2 0-1,0 0 0,-2 1 0,0-1 1,-1 7-364,5 80 410,-4-1 1,-5 1-1,-4 0 0,-14 62-410,15-138 16,2 0 0,1 0 0,2 1 0,1-1 0,1 0 0,4 31-16,13 64-984,-13-96-520</inkml:trace>
  <inkml:trace contextRef="#ctx0" brushRef="#br0" timeOffset="3527.118">2637 1640 1200,'4'-17'1673,"-11"38"-1281,-78 90 213,65-88-420,-1-2 0,-1-1 0,-1-1 0,-1-1 0,0-1 0,0-1 0,-15 6-185,-47 32 288,26-11-226,2 2-1,3 3 0,1 2 1,2 3-1,2 2 0,3 3-61,12-13-9,0 4 171,-1-2 0,-3-1-1,-2-2 1,-1-3 0,-2-1-1,-3-2 1,-17 10-162,3-6 436,61-42-434,0 1 0,0-1 0,0 1 0,0 0 0,0-1 0,0 1 0,0-1 0,0 1 0,0-1 0,1 2 0,-1-2 0,0 1 0,0-1 0,2 1 0,-2-1 0,0 1 0,0-1 0,1 0 0,-1 1 0,1-1 0,-1 1 0,0-1 0,1 0-1,-1 1 1,1-1 0,-1 0 0,1 2 0,-1-2 0,1 0 0,-1 0 0,1 0 0,-1 1 0,1-1 0,-1 0 0,2 0 0,-2 0 0,1 0 0,-1 0 0,1 0 0,-1 0 0,1 0 0,-1 0 0,1 0 0,0 0 0,-1-1 0,1 1 0,-1 0 0,1 0 0,-1 0 0,1-2 0,-1 2 0,1 0 0,-1-1 0,0 1 0,2 0-1,-2-1 1,1 1 0,-1 0 0,0-1 0,1 1 0,-1-1 0,0 1 0,1-1-2,32-8-362,11-6-275</inkml:trace>
  <inkml:trace contextRef="#ctx0" brushRef="#br0" timeOffset="11598.119">1663 1835 3001,'45'-40'2828,"-42"38"-2781,-1-1 0,0 0 1,0 1-1,0-1 0,0-1 0,0 2 0,-1-2 0,1 1 0,-1-1 0,0 1 1,0 0-1,1-1 0,-2 1 0,1-1 0,-1 1 0,0-1 0,0 1 0,0-2 1,0 2-1,0-1 0,0 1 0,-1-1 0,-1 1 0,1 0 0,0-1 0,0 1 1,0-1-1,0 1 0,-1 1 0,1-2 0,-2 1 0,1 0 0,0 0 0,0 1 0,0-2 1,-2 2-48,-63 1 308,56 3-281,0 0 1,1 2 0,-1 0-1,1 0 1,0 0 0,0 2 0,0 0-1,0 0 1,1 0 0,0 1-1,0 0 1,0 1 0,-5 8-28,-1-2 36,-94 107 160,104-115-188,3-5-5,0 0 0,0 0 0,1 0 1,0 0-1,-1 2 0,1-2 0,0 0 0,-1 1 0,1-1 0,0 2 0,0-2 0,0 1 0,0 0 0,0-1 0,1 2 0,-1-1 0,1-1 0,-1 2 0,1-1 0,-1 0 1,1 0-1,0 0 0,0 0 0,0 0 0,0 0 0,1 2-3,34 49 112,-23-45-58,-9-6-49,1 2 0,-1-2-1,0 0 1,2 0 0,-2 1 0,2-1 0,-2-1 0,1 1 0,0 0-1,0-1 1,0 0 0,0 0 0,0-1 0,1 1 0,-1-1-1,1 0 1,-1 0 0,0 0 0,0-1 0,0 1 0,1-1 0,-1 0-1,-1 0 1,2-1 0,-1 0 0,1 0-5,17-7-52,0-3 0,-1 0 0,-1-1 1,0-2-1,-1 0 0,0 0 0,13-16 52,26-60 44,-48 68 107,-9 15 40,-8 16-86,-26 77 619,31-79-661,1 0-1,0 0 1,1-1 0,-1 2-1,1-1 1,0 0-1,0-1 1,0 2 0,1-1-1,0 0 1,0 0-1,1 1 1,-1-2 0,1 1-1,1-1 1,-1 0 0,1 1-1,-1 0 1,2-2-1,-1 1 1,0 1 0,4 1-63,-2-4-86,1-1 0,-2 1-1,2-2 1,-1 1 0,1-1 0,0 0 0,-1-1 0,1 2 0,-1-2 0,2 0 0,-2 0 0,1 0 0,-1-2 0,1 1 0,-1 0-1,1 0 1,-1-1 0,1 1 0,1-3 86,9 1-1025,20-4-1773</inkml:trace>
  <inkml:trace contextRef="#ctx0" brushRef="#br0" timeOffset="12732.243">1447 2878 2433,'-6'6'2861,"-22"24"-2827,-120 181 522,43-4 520,41-67-694,-97 160-117,75-86-234,-77 160 57,46-146 413,77-57-27,38-171-503,2 0 1,0 1 0,-1-1-1,1 1 1,0-1 0,-1 1 0,1-1-1,0 1 1,-1-1 0,1 1-1,0 1 1,0-2 0,0 1 0,0-1-1,-1 1 1,1 0 0,0-1 0,0 1-1,0-1 1,0 1 0,0 1-1,1-2 1,-1 1 0,0-1 0,0 1-1,0 0 1,0-1 0,1 1-1,-1-1 1,0 1 0,0-1 0,1 1-1,-1-1 1,1 2 0,-1-2 0,0 1-1,2-1 1,-2 1 0,1-1-1,-1 0 1,1 1 0,-1-1 0,1 0-1,-1 1 1,1-1 0,-1 0-1,1 0 1,0 0 0,-1 0 0,1 1-1,-1-1 1,1 0 0,1 0 0,-2 0-1,1 0 1,-1 0 0,1 0-1,0 0 1,0-1 28,12-8-3359</inkml:trace>
  <inkml:trace contextRef="#ctx0" brushRef="#br0" timeOffset="14164.573">451 5054 4297,'-8'-10'399,"7"7"-328,0 1 0,-1 0 0,1 1 1,0-2-1,0 1 0,-2 1 0,2-1 0,-1 0 0,0 1 1,1-1-1,-1 1 0,-1 0 0,1-1 0,1 1 0,-1 0 1,0 0-1,-1 1 0,1-1 0,0 1 0,0-1 0,0 1 1,-1 0-1,0-1 0,1 1 0,0 0 0,-1 0 0,0 1-71,-71 46 2401,74-45-2375,1 2 1,-1-2-1,1 0 0,-1 2 1,1-2-1,0 1 0,1 0 1,-1-1-1,0 0 0,0 2 0,1-2 1,-1 0-1,1 1 0,0-1 1,0-1-1,0 1 0,0 1 1,0-1-1,1-1 0,-1 0 1,0 1-1,0 0 0,0-1 1,1 0-1,0 0-26,-2 0 13,8 4-8,-1-1 0,0 0 0,1-1 0,0 1 0,0-2 0,1 0 0,-1 1 0,0-2 0,1 0 1,-2-1-1,2 0 0,-1 0 0,1-1 0,-1 0 0,1 0 0,-1-2 0,0 1 0,0 0 0,-1-2 0,1 1 0,0-2-5,-2 1 6,-1-1-1,1 0 0,-1 0 1,-1-1-1,1 0 0,-1 0 0,0 1 1,-1-2-1,0 0 0,1 0 1,-1 0-1,0 0 0,-1 0 1,0-1-1,-1 1 0,1-1 0,-1 0 1,-1 0-1,0 0 0,0 0 1,0 0-1,-1 0 0,0 0 0,0 0 1,-1 0-1,0 0 0,0 0 1,-1 0-1,-1 1 0,1-1 1,0 0-1,-3-5-5,3 7 1,0 1 1,1-2-1,-1 1 0,-1 0 1,0 1-1,0-1 0,0 0 1,-1 0-1,1 2 1,0-2-1,-2 1 0,1 1 1,0-1-1,-1 1 1,1-1-1,-2 2 0,1-1 1,0 1-1,0-1 0,-1 1 1,1 1-1,-2-1 1,1 1-1,1 1 0,-2-1 1,2 0-1,-2 1 0,0 0-1,2 0 18,1 0-1,-1 1 0,0-1 1,0 1-1,1 0 0,-2 0 1,2 0-1,-1 1 1,0-1-1,0 1 0,1 0 1,-2 0-1,2 2 0,0-2 1,-1 1-1,1 0 0,-1 1 1,2 0-1,-1-1 0,-1 2 1,2-2-1,0 1 0,-1 1 1,0-1-1,2 2 0,-2-2 1,1 2-1,1-2 0,0 2 1,-2 0-1,2-1 0,1 1 1,-1 1-18,-3 6 33,2 1 1,1-2 0,-2 2-1,3 0 1,0-1 0,0 1 0,1 0-1,0-1 1,1 2 0,1 5-34,0-14 7,-1 0 1,0-1-1,0 1 1,1-2-1,0 2 1,-1-1-1,2 0 1,-1 1-1,1-2 1,-1 2-1,1-2 0,0 0 1,0 1-1,0-1 1,1 0-1,-1 0 1,0-1-1,2 2 1,-2-2-1,2 0 1,-2 1-1,1-2 1,1 1-1,-1-1 1,1 0-1,-1 1 1,0-1-1,1 0 1,-1-1-1,1 1-7,4-1 3,-1 1-1,2-2 1,-1 1 0,0-1 0,0 0-1,0-2 1,0 2 0,-1-2-1,1 1 1,0-2 0,-1 1-1,1-2 1,-2 0 0,1 1 0,0-2-1,0 2 1,-2-2 0,2-1-1,-1 1 1,-2-1 0,2 0 0,-2-1-1,1 1 1,-1-1 0,0 0-1,-1 0 1,1-1 0,-2 1-1,0-1 1,1 0 0,-2 0 0,0-1-1,0 1 1,-1 0 0,1 0-1,-1 0 1,-1-10-3,-1 4 5,2 11-4,0 0-1,-1 0 1,0 0-1,1 0 1,-1 0 0,-1 0-1,1 0 1,0 0-1,-1 0 1,0-1 0,-1 2-1,1 0 1,0-2-1,-1 2 1,1-1 0,-1 1-1,-1-1 1,2 1-1,-2-1 1,1 1 0,0 1-1,-1-2 1,0 1-1,1 0 1,-1 1 0,-1 0-1,1-1 1,0 1-1,-1 0 1,1 1-1,0-2 1,-3 1-1,1 3 0,0-1 0,1 1 0,-1 1 0,0-1 0,0 0 0,1 1 0,0-1 0,-1 2 0,1-1 0,-1 0 0,2 1 0,-1 0 0,0 0 0,0 0 0,0 0 0,1 1 0,0 0 0,0 0 0,-2 3 0,-4 4 5,1 1 0,2-1 0,-1 2 0,1-1 0,0 1 0,2 1 0,-1-2 0,1 2 0,0 0 0,1 0 0,1-1 0,1 2 0,0-1 0,0 0 0,2 1-1,-1-1 1,1-1 0,2 9-5,-2-18 2,-1 0-1,1 0 0,0 0 0,1 0 0,-1-1 1,0 2-1,0-2 0,1 1 0,-1-1 1,1 1-1,1-1 0,-1 1 0,0-1 0,1-1 1,0 2-1,0-1 0,-1-1 0,1 1 0,1-1 1,-1 0-1,0 1 0,1-1 0,-1-1 1,0 1-1,1 0 0,0-1 0,-1 0 0,1 0 1,0 0-1,-1 0 0,2-1 0,-2 0 0,4 0-1,5-4 7,0-3-1,0 1 0,-1-2 0,0 1 0,0-1 1,-1-1-1,0 0 0,0 0 0,-1-2 0,0 1 1,0 0-1,-1-2 0,-1 1 0,0-1 0,0-1 1,-2 2-1,1-2 0,-2 0 0,1 0 0,-1-1-6,-1 5 2,-1 0 0,1-2-1,-1 2 1,0 0-1,-1-1 1,0 0-1,-1 0 1,0 0-1,0 1 1,-1-2-1,0 2 1,-1-1-1,-1-6-1,0 15 2,2-1 0,-1 1 0,0 0 0,1 0 0,-1 0 0,-1 0 0,1-1 0,0 1-1,0 1 1,-1-1 0,1 1 0,0-1 0,0 1 0,0 0 0,-1 0 0,1 0-1,0 0 1,0 0 0,0 0 0,-1 1 0,1-1 0,0 1 0,0-1 0,0 1-1,-1 1 1,1-1 0,0 0 0,0 0 0,1 0 0,-2 0 0,1 1 0,1 0 0,-1-1-1,1 1 1,0-1 0,-2 2 0,2-2 0,0 1 0,-1 2-2,-143 124 368,140-122-390,-1 1 1,1 0-1,0 1 1,1-1-1,-1 1 0,1 0 1,1 0-1,-1 0 1,2 0-1,-1 1 1,0-1-1,2 1 0,-1 1 1,1-2-1,1 1 1,-1 0-1,2 4 22,10 11-833,19-14-381</inkml:trace>
  <inkml:trace contextRef="#ctx0" brushRef="#br0" timeOffset="15079.937">1545 2791 3689,'-1'-1'97,"-2"0"-1,2 0 1,-1 1 0,1-1 0,0 1-1,-1-2 1,1 2 0,-2 0 0,2 0-1,-1-1 1,1 1 0,-1 0 0,1 0-1,-2 0 1,2 1 0,-1-1 0,1 0 0,-1 2-1,1-2 1,-2 1 0,2-1 0,-1 1-1,1-1 1,0 1 0,-1 0 0,1 0-1,0 0 1,-1 1 0,1-1 0,-1 0-1,1 0 1,0 0 0,1 0 0,-1 2 0,0-2-1,0 0 1,-1 0 0,2 1 0,-1 0-1,1 0 1,-1-1 0,1 1 0,-1 1-97,0-1 33,0 1 0,1 0 0,-1 0 1,0 0-1,1 0 0,0 0 0,0 1 1,0-2-1,0 1 0,0 1 1,0-2-1,0 2 0,1-1 0,0-1 1,-1 2-1,1-2 0,0 2 0,0-2 1,1 1-1,0 0 0,-1-1 0,1 1 1,-1 0-1,1-1 0,0 0 0,1 1 1,-1-1-1,0-1 0,0 1 0,0 1 1,1-2-1,-1 0 0,1 1 0,-1-1 1,2 0-1,-2 1 0,1-1 0,-1 0 1,2-1-1,-2 1 0,1-1 0,1 0 1,-2 1-1,1-1 0,0 0 0,0-1 1,0 1-1,3-1-33,1 0 9,2-2 1,-1 1-1,0 0 0,-1-2 0,1 1 1,0 0-1,-2-1 0,2-1 0,-1 1 1,-1-2-1,1 2 0,0-2 0,-1 0 1,0-1-1,-1 1 0,1 0 0,-2-1 1,4-4-10,-8 9 1,1 1 0,0 0 1,0-2-1,1 2 0,-2-1 0,1 0 1,-1 1-1,1-2 0,-1 2 0,0-1 1,0-1-1,1 2 0,-1-1 0,0 0 1,0 1-1,-1-2 0,1 1 0,0 1 1,-1-1-1,1-1 0,-1 2 1,1-1-1,-2 1 0,1-2 0,1 2 1,-1-1-1,0 1 0,0-2 0,0 2 1,0 0-1,0 0 0,-1-1 0,0 1 1,1-1-1,0 1 0,-1 0 1,1 0-1,-1 1 0,1-1 0,-2 0 1,2 1-1,-1-1 0,0 1 0,0-2-1,-85-11 26,77 13 0,0 1 0,2 0 1,-2 0-1,0 1 0,1 1 0,0 0 0,0 1 1,-1-1-1,2 0 0,0 2 0,-1 1 0,1-2 1,0 2-1,-1 0-26,8-3 12,-1 0 1,1 0 0,-1-1-1,1 2 1,0-2 0,-1 2-1,1-1 1,0 0 0,0 0-1,1 0 1,-1 1-1,1-1 1,0 0 0,-1 1-1,2-1 1,-1 1 0,0-2-1,0 2 1,1-1 0,0 0-1,-1 1 1,1-2-1,0 2 1,2-1 0,-2-1-1,0 2 1,1-2 0,-1 2-1,1-2 1,1 1 0,-1 0-1,0-1 1,0 0-1,1 1 1,-1-1 0,0-1-1,1 1 1,-1-1 0,2 2-1,-2-2 1,1 0 0,1 0-13,3 1 8,0 0 1,1-1-1,-2-1 1,2 0-1,-1 0 1,0 0-1,1-1 1,-1-1-1,1 1 1,-2 0-1,1-1 1,1 0-1,-2-1 1,1 0 0,0-1-1,-1 1 1,0-1-1,0 0 1,0-1-1,0 1 1,0-1-1,-2-1 1,2 2-1,-2-2 1,2 0-1,-2-1 1,0 2-1,0-2 1,-1 1-1,1-1 1,-1 0-1,-1 0 1,2-2-9,-4 7 0,1 0 0,-1-1 1,0 1-1,0 0 0,0 1 0,0-2 0,0 1 0,-1 0 1,1-1-1,0 1 0,-2 0 0,2-1 0,-1 1 1,0 1-1,0-1 0,1-1 0,-1 2 0,-1-1 0,1 0 1,0 0-1,-1 0 0,1 1 0,-1 0 0,1-1 1,-1 0-1,1 1 0,-1 0 0,0 0 0,0 0 0,0 0 1,0 0-1,1-1 0,-2 2 0,1-1 0,-1 0 0,-79-9 18,77 10-17,-1-1 1,2 1 0,-2-2 1,1 2-1,-1 0 0,1 0 1,-1 2-1,2-2 0,-2 1 0,1 0 1,0 0-1,0 1 0,-1 0 1,2 0-1,-1 0 0,0 0 1,0 2-1,1-2 0,-1 2 0,1-1 1,1 0-1,-2 2 0,2-1 1,-2-1-1,1 4-2,2-4 5,1 1 0,0-1 0,0 1 1,-1-1-1,1 1 0,0-1 0,1 0 0,-1 1 0,1-1 0,0 1 0,0-1 0,0 2 1,0-2-1,1 1 0,-1-1 0,1 1 0,0-1 0,1 0 0,-1 1 0,0-1 1,0 1-1,1-2 0,-1 2 0,1-1 0,1-1 0,-1 2 0,0-2 0,0 0 1,0 2-1,1-2 0,0 0 0,-1 1 0,2-2 0,-1 1 0,-1 0 0,1 0 1,1-1-1,-1 1-5,6-3 21,1 0 0,-1 0 0,-1-1 0,1 0 0,0 0 0,0-2 0,0 1 0,-1 0 0,0-1 0,0-1 0,0 1 0,5-5-21,-6 4 6,-4 5-4,-1-1 0,2 0-1,-2 0 1,0-1 0,1 1-1,0-1 1,-1 1 0,0-1-1,0 0 1,0 0-1,1 0 1,-1 0 0,0-1-1,0 1 1,-1 0 0,2-1-1,-2 1 1,0 0 0,1-2-1,-1 2 1,0-1-1,0 0 1,-1 0 0,1 1-1,1-2 1,-2 2 0,0-2-1,1 1 1,-1 1 0,0-2-1,0 2 1,-1-2-1,1 1 1,0 1 0,-2-2-1,1 2 1,1-2 0,-1 2-1,0-1 1,-1 0 0,1 0-1,0 1 1,-1-1-1,0 1 1,0 0 0,1 0-1,-1-1 1,0 1 0,-1 0-1,1-1 1,0 2-1,0-1 1,-3 0-2,-2 0-59,-1 0 0,-1 1 1,1 1-1,0-1 0,0 1 0,-1 1 0,1-1 0,-1 1 0,2 0 0,-2 2 1,1-1-1,0 0 0,1 2 0,-1-1 0,0 1 0,0-1 0,2 2 0,-2-1 1,1 1-1,1 0 0,-1 2 59,-2 7-1271</inkml:trace>
  <inkml:trace contextRef="#ctx0" brushRef="#br0" timeOffset="16092.872">2608 1492 7050,'-3'18'109,"1"1"1,1-1 0,0 1 0,1-1 0,1 0 0,0 1 0,1-2 0,1 1 0,2 1-110,-5-15 3,0 1-1,0-1 1,0 0-1,1 1 1,0-1-1,0 0 1,0 0-1,0 0 1,1 0-1,0 0 1,-1 0-1,1 0 1,0-1-1,1 1 1,-1-1-1,1 0 1,-1 1-1,2-1 1,-2 0-1,1 0 1,0-1-1,1 1 1,-1 0-1,1-1 1,0 0-1,-1 0 1,2-1-1,-2 1 1,1-1-1,0 1 1,0-1-1,2 0-2,2-2 11,2-2-1,-1 1 1,0 0-1,0-2 1,0 1-1,0-2 1,-1 2-1,0-2 1,1 0-1,-1-1 1,-1 0-1,0 0 1,1-1-1,-2 1 1,1-1-1,0 0 1,-2-1-1,1 0 1,-1 0-1,0 0 1,0-2-1,-1 2 1,0-1-1,2-7-10,-5 10-2,-1 2-1,0-2 1,0 0 0,0 1-1,-1 0 1,1-1 0,-2 0 0,1 2-1,0-2 1,-1 0 0,0 2-1,1-1 1,-1-1 0,-2 2-1,2-1 1,-1 1 0,0-1-1,0 1 1,-1 0 0,0-1-1,1 2 1,-1 0 0,0-1-1,0 1 1,-1-1 0,1 1-1,0 1 1,-2-1 0,2 1-1,-1 0 1,0 0 0,0 0-1,0 1 1,-1 0 0,2 0-1,-2 1 1,1-1 0,-1 1-1,2 0 1,-2 0 0,1 1-1,-1-1 1,1 2 2,-4 0 44,1 2 1,0-1-1,1 1 1,-1 0-1,0 1 0,2-1 1,-2 2-1,1 0 0,1 0 1,-1-1-1,1 2 0,1 0 1,-1 0-1,1 0 1,0 1-1,1-1 0,-1 1 1,1 0-1,1 0 0,-1 1 1,2-1-1,-1 0 0,1 1 1,1 1-1,-1-2 1,1 1-1,0 0 0,1 0 1,0 0-1,1 3-44,-2-7 16,0-1 0,0 1 1,1-1-1,-1 1 0,1 0 0,0-1 0,0 0 0,1 0 0,-1 1 1,1-1-1,0 1 0,0 0 0,0-1 0,2 0 0,-2 0 0,1 0 1,0 0-1,0 0 0,1 0 0,-1 0 0,0-1 0,1 1 1,1-1-1,-2 0 0,1 0 0,1 0 0,0 0 0,-1 0 0,1-1 1,0 1-1,-1-2 0,2 1 0,-2 0 0,2-1 0,-1 1 1,3 0-17,1-3 17,1-2 1,0 1 0,0 0-1,0 0 1,0-2 0,-1 1 0,0-1-1,1 0 1,-1-1 0,0-1 0,-1 2-1,0-2 1,1-1 0,-2 1-1,1-1 1,0 1 0,-2-3 0,1 3-1,-1-2-17,-2 3-3,1 2 0,-2-2 0,0 0-1,2 1 1,-2-1 0,0 1 0,-1-1 0,1 0-1,-1 1 1,0-2 0,1 1 0,-1 1-1,-1-2 1,1 1 0,-1 0 0,0 0 0,-1-1-1,1 2 1,-1-2 0,-1 1 0,1 1-1,0-2 1,0 2 0,-1-1 0,1 0 0,-1 1-1,-2-1 1,2 1 0,0-1 0,-1 2-1,-1-2 1,1 1 0,0 1 0,-1-2 0,0 1 3,-2 3 0,2-2 0,0 1 0,-2 1 1,2 0-1,-2 0 0,1 0 1,0 1-1,0-2 0,-1 2 0,2 0 1,-2 2-1,1-2 0,0 1 1,0 0-1,-1 0 0,2 0 0,-2 1 1,2 0-1,-1 0 0,0 0 1,0 2-1,1-2 0,-1 1 0,2 0 1,-1 0-1,-1 1 0,2 0 1,0 0-1,-1-1 0,1 2 0,0-1 1,-1 1-1,2-1 0,0 1 1,-1 0-1,2-1 0,-2 2 0,-11 112 182,14-115-173,0 0 0,1-1 0,-1 1 0,1 0 0,-1-1-1,1 1 1,0 0 0,1-1 0,-1 1 0,0-1 0,0 1 0,0 0 0,1-1 0,-1 0-1,1-1 1,0 2 0,0-1 0,0 0 0,0-1 0,0 2 0,1-2 0,-1 0 0,0 1-1,0 0 1,0-1 0,2 0 0,-2 0 0,0-1 0,2 1 0,-2 0 0,0-1 0,1 0-1,-1 0 1,2 1 0,-2-1 0,1-1 0,0 1 0,-1 0 0,1 0 0,0-1-9,7-1 11,0-2 1,0 1-1,-1-1 0,1 0 1,-1-1-1,1 0 1,-1-1-1,-2 0 1,2-1-1,-1 1 0,0-2 1,-1 1-1,1-1 1,-1 0-1,-1 0 1,0-1-1,0 0 0,-1 0 1,1 0-1,-2-1 1,2-6-12,-5 13 1,0-1-1,0 1 1,0 0 0,-1-1 0,0 1 0,0-1-1,1 1 1,-2-2 0,1 2 0,0-1 0,-1 1-1,1-1 1,-1 1 0,0 0 0,0-1 0,-1 1-1,0-1 1,1 1 0,0-1 0,-1 2 0,0-1 0,-1-1-1,1 2 1,0-1 0,0 0 0,0 1 0,-2-1-1,2 1 1,-1 0 0,-1 1 0,2-2 0,-1 1-1,-3 0 0,2 3 1,1-1-1,-2 1 0,1-1 1,-1 1-1,2 0 0,-1 2 0,0-2 1,0 1-1,1-1 0,-2 2 1,2-1-1,-1 0 0,1 0 0,0 2 1,0-2-1,-1 2 0,1-1 1,1 1-1,-2-1 0,2 0 0,0 1 1,0-1-1,0 2 0,0-2 1,0 2-1,1-2 0,-1 2 0,0 3 0,2-8 0,-5 10 14,0 2 0,1-2 0,0 1 0,1 0-1,-1 1 1,2-1 0,0-1 0,1 2-1,0 0 1,1 0 0,0-1 0,0 3-14,2-13 9,-1 2 1,1-1 0,-1-1-1,2 0 1,-1 2 0,-1-2-1,1 0 1,0 0 0,0 0-1,1 0 1,-1 0 0,0 1-1,0-2 1,1 1-1,-1 0 1,1-1 0,-1 0-1,1 0 1,-1 0 0,0 0-1,0 0 1,1 0 0,0 0-1,-1 0 1,0-1 0,0 1-1,1-1 1,-1-1-1,0 1 1,0 0 0,0 0-1,1 0 1,-1 0 0,0 0-1,-1-1 1,1 0 0,1 1-1,-2-1 1,1 1 0,-1-2-1,0 1 1,1 0 0,-1-1-10,14-13 9,-2 1 0,0-2 1,-2 0-1,2 0 1,-4-2-1,1 1 1,-1 0-1,-1-2 1,2-8-10,-9 26 14,0-1 0,0 0 0,-1 1 0,0-1 1,1 0-1,-1 1 0,0-1 0,0 0 0,0 0 0,0 1 0,0-2 1,-1 2-1,1 0 0,-1-2 0,0 2 0,1-1 0,-1 0 0,0 1 0,-1-1 1,1 1-1,-1 0 0,1 0 0,-1-1 0,1 1 0,-1 0 0,0-1 1,-1 2-1,2-1 0,-1 1 0,0-2 0,0 2 0,-1 0 0,0 0 1,1 0-1,-1-1-14,-1 3 14,0-1 1,1 1-1,-2 0 0,2 0 1,-2 1-1,2 0 1,0 0-1,-1-1 1,1 1-1,0 1 0,-1-1 1,1 0-1,0 2 1,1-2-1,-2 0 1,2 2-1,0-1 1,-1 1-1,0-1 0,2 1 1,-1-1-1,0 0 1,0 3-15,-7 11-110,1-1 1,0 3 0,2-2-1,0 1 1,2 0 0,-1 0-1,2 2 1,0-1 109,-4 40-1198</inkml:trace>
  <inkml:trace contextRef="#ctx0" brushRef="#br0" timeOffset="23497.676">1652 2915 3481,'-28'-30'2884,"33"53"-2226,173 429 2186,-83-257-2354,-74-163-462,0 0 1,-3 3-1,-1-1 0,-1 1 1,-2 0-1,-1 2 1,0 4-29,53 157 140,-7-11 92,-1-57-174,-17-67-54,-2 66 35,-4-49 22,6-2-10,-13 26-4,-11-20 17,49 32 13,-34 47-3135,-23-136 2133</inkml:trace>
  <inkml:trace contextRef="#ctx0" brushRef="#br0" timeOffset="24506.267">2503 5169 7682,'-11'-11'769,"11"9"-731,-1 1 0,0-1-1,1 1 1,-1-1 0,0 1-1,0-1 1,0 1 0,0 0-1,0 0 1,-1-1 0,0 1-1,1 0 1,0 0 0,0 1-1,-1-1 1,1 0 0,-1 1-1,0-2 1,1 1 0,-1 1-1,1 0 1,-1-1 0,1 1-1,-2 0 1,2 0 0,-1 0-1,1 0 1,-1 0 0,1 0-1,-2 0 1,1 1-1,1-1 1,0 0 0,-1 1-1,1-1 1,-2 2 0,2-1-1,0-1 1,-1 1 0,1 0-1,0 0-37,-1 0 3,0 1 0,0-1 0,1 1 0,0-1 0,-1 0 0,1 2 0,0-2 0,0 1 0,-1-1 0,1 1 0,0 0 0,0 0 0,0 0 0,1 0 0,-1 0 0,1 0 0,-1 0 0,1 1 0,0-1 0,-1-1 0,1 1 0,0 1 0,0-1 0,1 0 0,-1 0 0,0 1 0,0-2 0,1 1 0,-1 0 0,1 1 0,0-1 0,0-1 0,-1 2 0,1-2 0,0 1 0,1 0 0,-1-1 0,1 2 0,-1-2 0,0 0 0,1 1 0,-1-1-3,3 6 9,0 0 0,-1-1 0,2 1 0,-1-1 0,2-1 0,-2 1-1,2-1 1,-1 0 0,1 0 0,-1 0 0,2-1 0,-2 0 0,2 0 0,0 0 0,-1-2 0,1 1 0,0 0 0,0-1 0,0 0 0,0 0 0,0-1 0,1 0 0,-1 0 0,1-1 0,-2 0-1,2-1 1,0 1 0,-2-1 0,2 0 0,-1-2 0,0 1-9,-1 0-9,1-2-1,-2 1 1,1-1 0,-2 1-1,2-2 1,-2 1-1,2-1 1,-2 0 0,0 1-1,1-2 1,-2 2-1,0-2 1,2 0 0,-3 0-1,1 1 1,1-2-1,-2 1 1,0-1 0,0 1-1,-1-1 1,1 0-1,-1 2 1,0-2 0,0 0-1,-1 0 1,0 0-1,-1 0 1,1 2 0,-1-2-1,0 0 1,-1 0-1,0 1 1,0-1-1,0 1 1,0 0 0,-1 0-1,0 0 1,0 0-1,-3-2 10,4 1 2,-1 2-1,-1 0 1,1-1-1,-1 1 1,0 0-1,0 0 1,-1 0-1,1 0 0,-1 2 1,0-2-1,0 2 1,0-1-1,0 1 1,-1-1-1,-1 2 0,2-1 1,-1 0-1,0 1 1,0 1-1,0 0 1,0-1-1,-1 1 1,1 0-1,0 1 0,0 0 1,-1 0-1,0 0 1,2 1-1,-2 0 1,1 1-1,0-1 1,-1 1-1,2 0 0,-1 1 1,0-1-1,0 1 1,1 1-1,-5 2-1,4-1 23,1 2-1,-1-1 0,2 1 1,-2-1-1,2 1 1,-1 1-1,2-2 0,-1 1 1,0 1-1,1 0 0,1 0 1,0 0-1,-1 1 1,1-1-1,1 0 0,0 0 1,1 0-1,0 1 1,0 1-23,-1-7 5,1 0 0,0 0 1,0 0-1,0 0 0,0-1 0,1 2 1,-1-2-1,1 2 0,-1-1 1,1-1-1,0 1 0,0 0 1,0-1-1,1 1 0,0 0 1,-1-1-1,1 1 0,-1-1 0,1 0 1,1 1-1,-1-1 0,-1-1 1,1 1-1,1 1 0,0-2 1,-1 1-1,0-1 0,0 0 1,2 1-1,-2-1 0,1 0 1,-1 0-1,2-1 0,-2 1 0,1-1 1,2 1-6,2 0 3,1-1 0,1 0 0,-1 0 0,1 0 0,-2-1 0,1 0-1,1-1 1,-1 0 0,-1-1 0,1 1 0,0-1 0,1-1-3,-4 1-8,1-1-1,-1 2 1,1-3-1,-1 2 1,1-2-1,-2 2 1,2-2-1,-2 1 1,1-2-1,-1 1 1,-1 0-1,1-1 1,0 0-1,-1 0 1,0 1-1,0-1 1,-1-1-1,0 1 1,1-1-1,-2 0 1,0 2-1,0-2 1,0 0-1,0 0 1,-1 0-1,0 1 1,0-1-1,-1 1 1,0-1-1,0 0 1,0 1-1,0-1 1,-2 0-1,1 2 1,0-2-1,-1 1 1,-1 0-1,1 0 1,0 1-1,-5-7 9,7 10 4,0 0 0,-1-1 0,-1 1 0,2 0 0,-1 1 0,0-2 0,0 1 0,-1 1 0,1-1 0,0 0 0,-1 1 0,0 0 0,1 0-1,-1 0 1,1 0 0,-2-1 0,2 1 0,0 1 0,-1-1 0,-1 1 0,2 0 0,-1 0 0,1 0 0,-2 0 0,2 0 0,-1 1 0,0-1 0,0 1 0,1-1 0,-1 2 0,0-1-1,1 0 1,-1 0 0,1 0 0,-1 2 0,1-2 0,0 1-4,-3 1 28,-1 3 0,0-1 0,1-1 0,1 2 0,-1 0 0,1 0 0,-1-1 0,2 2 0,0-1 0,-1 1 0,1 0 0,1-2 0,-2 2 0,1 5-28,1-8 6,1 0 1,-1 0 0,0 1 0,0 0 0,1-2-1,0 2 1,1-1 0,-1 1 0,1-1 0,-1 1-1,1 0 1,0-1 0,1 1 0,-1-1-1,1 1 1,0 0 0,0-1 0,0 1 0,0-1-1,2 0 1,-2 0 0,1 1 0,0-1-1,0 0 1,1 0 0,0-1 0,-1 0 0,1 1-1,1-1 1,-1 1 0,0-1 0,1 0 0,-1-1-1,0 1 1,2 0 0,-2-1 0,2-1-1,-1 1 1,0-1 0,0 2 0,0-2 0,1 0-1,-1-1 1,0 1 0,1-1 0,1 1-7,2-1-12,-1-1 1,-1 1 0,1-1-1,0 0 1,-1 0 0,1-2-1,0 1 1,-1 0 0,1-2-1,0 2 1,-2-1-1,2-1 1,-2 0 0,1 0-1,-1 0 1,1-1 0,-2 0-1,2 0 1,-2 0 0,1-1-1,-1 1 1,-1-1 0,2 0-1,-2-1 1,0 1-1,0 0 1,0-1 0,-1 0-1,0 0 1,-1 0 0,2-2 11,-3 7-5,-1-1 0,1 1 0,-2 0 1,1-2-1,1 3 0,-1-1 0,0-1 0,0 1 1,0 0-1,-1 0 0,1-1 0,0 2 1,-2-1-1,2 1 0,-1-2 0,0 2 0,1 0 1,-2-1-1,1 1 0,0-1 0,0 1 1,0 0-1,1 0 0,-2 1 0,0-1 0,1 0 1,0 1-1,-1 0 0,1-1 0,0 1 1,0 0-1,0 0 0,-2 0 0,2 0 0,0 0 1,0 1-1,-1-1 0,1 1 0,0 0 0,0-1 1,0 1-1,-1 0 0,1 0 0,0 1 1,0-1-1,1 0 0,-2 1 0,1-1 5,-7 6 38,0 1-1,1 0 1,-1 0 0,1 0-1,1 2 1,0-1-1,0 0 1,0 1 0,2 0-1,-1 0 1,2 0-1,-1 2 1,1-2 0,1 1-1,-1 1 1,0 6-38,5-15 3,-1 0 0,1-1 0,0 1-1,0-1 1,1 0 0,-1 1 0,1-1 0,-1 0 0,0 0 0,1 1 0,-1-1 0,2 0 0,-1 0 0,0 0 0,0-1 0,-1 1 0,2-1 0,0 1 0,-1-1 0,0 0-1,0 0 1,1 0 0,-1 0 0,1-1 0,-1 1 0,1-1 0,0 0 0,-1 2 0,0-2 0,2 0 0,-2 0 0,1-2 0,-1 2 0,1 0 0,0-1 0,-1 1-1,0-1 1,1 0 0,0 0 0,-1 0 0,0 0 0,1-1 0,-1 1 0,0-1 0,0 1 0,0-1 0,0 0 0,0 0 0,1-1-3,110-95-396,-110 95 382,-1 0 1,2 0-1,-2-1 1,0 1 0,0-1-1,1 0 1,-1 0-1,-1 1 1,1-2-1,-1 2 1,0-2 0,0 1-1,0 0 1,-1 0-1,2-1 1,-2 2 0,0-2-1,0 0 1,0 1-1,0 0 1,-2 0-1,2-1 1,-1 2 0,0-2-1,0 1 1,0 0-1,-1 1 1,1-2 0,-1 2-1,-1-1 1,1 0-1,0 0 1,-3-2 13,3 4 19,0 1 0,0-1 0,0-1 1,-1 2-1,1-1 0,0 1 0,0 0 0,0 0 1,-2-2-1,2 2 0,0 1 0,-2-1 0,2 0 1,-1 1-1,1-1 0,-2 1 0,2 0 0,-1 0 0,1 0 1,-2 0-1,2 0 0,-1 0 0,1 1 0,-2-1 1,2 1-1,-1 0 0,1-1 0,-2 1 0,2 2 0,0-2 1,0 0-1,-1 0 0,1 1 0,-1-1 0,2 2 1,-1-1-1,-1 0-19,-70 81 901,70-80-899,0 1 1,1-1-1,-1 0 0,0 0 1,1 2-1,0-2 0,0 1 0,0-1 1,0 2-1,1-2 0,0 2 1,0-2-1,0 2 0,0-1 1,1 0-1,-2 0 0,2 1 1,0-2-1,0 2 0,0 0 1,2-1-1,-2 0 0,1 0 1,0 1-1,0-2 0,0 2 1,0-2-1,1 2 0,-1-2 0,2 1 1,-1-1-1,0 1 0,0-1 1,2 1-1,-2-1 0,1 0 1,-1 0-1,2 0 0,-1-1 1,0 1-1,1 0 0,2 1-2,23 1 6875</inkml:trace>
  <inkml:trace contextRef="#ctx0" brushRef="#br0" timeOffset="53799.613">765 3105 1768,'-1'-23'911,"-2"-8"263,-2 28-1066,0 0 0,-1 0-1,1 0 1,-1 1 0,1 0 0,-1 0 0,1 0 0,-2 1 0,1 0-1,1 0 1,-2 1 0,2 0 0,-2 0 0,2 0 0,-5 1-108,-15-2 213,15 1-137,-1-1 1,1 1 0,-1 0-1,1 1 1,-1 0-1,1 1 1,0-1 0,0 3-1,1-1 1,-1 1-1,0-1 1,0 2 0,1-1-1,-1 2 1,1 0-1,1 0 1,-1 0 0,2 1-1,-1 0 1,0 1-1,0 0 1,2 0 0,-3 4-77,5-6 63,0-1 0,0 1 0,0 1 0,1-1 0,0 1 0,0-1 0,0 1 0,1 0 0,0 0 0,1 0 0,-1 0 0,0 1 0,2-1 0,-1 0 0,1 1 0,0-1 0,1 0 0,-1 1 0,2-1 0,0-1 0,-1 1 0,1 0 0,0 1 0,1-2 0,0 1 0,0 0 0,0 0 0,1-2 0,-1 1 0,2 0 0,-1 0 0,0-1 0,2 1 0,-2-1 0,2-1 0,-1 1 0,1-1 0,-1 1 0,2-1 0,2 0-63,6 0 7,0-2 1,0-1-1,0 0 1,0-1-1,0-1 0,0 0 1,-1 0-1,2-2 0,-2 0 1,1-2-1,-1 1 1,0-1-1,0-1 0,0 0 1,-1-1-8,26-8-732,-10 3-395</inkml:trace>
  <inkml:trace contextRef="#ctx0" brushRef="#br0" timeOffset="54871.038">151 3779 2545,'-38'299'4483,"8"-92"-3648,-21-59-215,27-113-780,17-31-935,6-7 204</inkml:trace>
  <inkml:trace contextRef="#ctx0" brushRef="#br0" timeOffset="55527.7">317 4102 1448,'89'-77'3416,"-80"69"-3081,3 9 865,-44 23-25,-12 27-669,-100 94-222,67-96-210,76-48-8,11 0 60,1 1-1,0 1 1,-1 0-1,1 0 0,-1 2 1,0 0-1,0-1 0,0 1 1,-1 1-1,8 5-125,27 15 204,-29-18-375,2-1 0,0-1 1,0 0-1,0-2 0,1 0 0,-1-1 0,1 0 0,0-1 1,-1-2-1,5 0 171,24 0-2437</inkml:trace>
  <inkml:trace contextRef="#ctx0" brushRef="#br0" timeOffset="57222.662">2249 2896 928,'1'1'168,"1"-1"-1,0 0 0,0 1 0,-1 0 1,0-1-1,1 1 0,-1 0 1,0 1-1,0-1 0,2-1 1,-2 1-1,0 1 0,0-1 1,0 0-1,0 1 0,0-1 1,0 0-1,1 1 0,-2-1 0,1 0 1,0 2-1,-1-2 0,1 1 1,-1-1-1,0 2 0,1-2 1,-1 1-1,0-1 0,0 2 1,0-2-1,0 1 0,0-1 0,0 1 1,0 0-1,-1 0-167,-10 101 1142,9-96-1110,-2 5 22,0 0 0,2 0 0,-2 0 1,2 0-1,1 1 0,0-1 0,1 1 1,0-2-1,0 2 0,1 0 0,1-1 1,3 10-55,10 43 236,-30-24 130,11-71-343,23-72-551,20-63-540,-37 160 1063,0-2 1,2 1 0,-1 0 0,0 0 0,1 1-1,-1 0 1,1-1 0,1 2 0,-1-1-1,1 1 1,-1-1 0,1 0 0,1 2 0,0 0-1,-2-1 1,3 1 0,-2-1 0,1 2-1,5-3 5,6-4-1,51-15 39,-66 22-30,1 1 0,1-1 1,-2 1-1,1 0 0,1 0 1,-1 1-1,-1-1 1,1 1-1,1 0 0,-1-1 1,0 1-1,1 1 0,-1-1 1,-1 0-1,2 1 1,-1-1-1,0 1 0,0 0 1,0 0-1,0 1 0,0-1 1,0 1-1,0-1 1,-1 1-1,0 0 0,2 0 1,-2 0-1,0 0 0,0 1 1,0-1-1,1 0 0,-2 1 1,1 0-1,0-1 1,-1 2-1,0-2 0,2 2 1,-2-1-1,0-1 0,0 2 1,-1-1-1,1 1 1,-1-2-1,1 1 0,-1 1 1,0-1-1,0 3-8,-21 228 619,22-228-642,0 0-1,2-2 1,-2 2 0,1-1 0,0 1 0,0-2 0,0 1-1,2-1 1,-2 1 0,1 0 0,1-1 0,-1 0 0,1 0-1,0 0 1,0-1 0,1 0 0,-2 1 0,1-1-1,2 0 1,-2 0 0,1-1 0,-1 1 0,2-2 0,-2 1-1,2-1 1,-1 0 0,0 1 0,0-1 0,4 0 23,16 1-596</inkml:trace>
  <inkml:trace contextRef="#ctx0" brushRef="#br0" timeOffset="61903.922">2990 4314 1664,'2'-41'3305,"-2"39"-3281,1 0 0,-1 0-1,0 0 1,0 0 0,0 0 0,0 0 0,-1 0 0,1-1-1,0 2 1,-1-1 0,1 0 0,-1 1 0,0-2-1,1 2 1,-1-1 0,0 1 0,0-2 0,-1 2-1,1-1 1,0 1 0,0 0 0,-1-2 0,1 2-1,0 0 1,-1 0 0,0 0 0,1 0 0,-1-1-1,0 2 1,1-1 0,-1 0 0,0 1 0,0-1-1,0 1 1,1-1 0,-1 1 0,-1 0 0,1 0-1,1-1 1,-1 1-24,-6-3 27,2 1 0,-1 0 0,-1 0 0,2-1 0,-2 2 0,1 0 0,-1 1 0,1-1 0,0 1 0,-1 1 0,1-1 0,0 1-1,-1 0 1,2 0 0,-2 2 0,1-1 0,1 0 0,-2 2 0,1-1 0,1 1 0,0-1 0,-1 2 0,1-2 0,0 3 0,-5 3-27,6-4 43,0-2 1,0 2-1,0-1 1,1 2-1,-1-1 1,1 0-1,1 1 1,-1-1-1,0 2 1,2-2-1,-2 1 0,2 1 1,-1-1-1,2 1 1,-1-2-1,0 2 1,0 0-1,1 0 1,1 0-1,-1 0 1,1 0-1,0 0 1,1-2-1,0 2 1,-1 0-1,2 0 1,0 0-1,0 0 1,0-1-1,2 5-43,2-8 10,-1 1 0,1-1 0,0 0 0,-1 0 0,2-1 0,-2 0-1,2 0 1,0-1 0,-2 0 0,2 0 0,-1 0 0,1-1 0,0 0 0,-2 0 0,2-1 0,-1 0 0,1 0 0,0 0-1,-2 0 1,2-2 0,-2 1 0,2 0 0,-1-2 0,-1 2 0,1-1 0,-1-1 0,1 0 0,-2 0 0,2 0 0,-2-1 0,0 0-1,5-4-9,-4 5-21,1-2 10,1-1 0,0 0-1,-1 0 1,1-1 0,-2 0 0,1 0-1,-2 0 1,2 0 0,-3-1 0,2 1-1,-2-1 1,0-1 0,1 1 0,-1-4 11,18-107-34,0-108-683,-31 139 1408,18 105-63,-4 182 596,41 123 582,-41-237-2084,-3-76-428,3-3-312</inkml:trace>
  <inkml:trace contextRef="#ctx0" brushRef="#br0" timeOffset="64368.934">2924 1799 2264,'52'3'3983,"112"99"-2531,-118-77-1116,-2 1-1,-1 3 1,-1 2 0,16 16-336,260 223 317,-68-89-321,-186-126 59,4-3 0,0-3-1,23 10-54,-34-22 75,-1 3 0,-3 2 0,36 39-75,5 3-38,123 117 93,-197-182-14,-1 3 0,-2 0 0,1 1 0,-1 0 0,-3 1 0,6 10-41,88 120 127,-8-92-178,31 42-1808,-103-93 476</inkml:trace>
  <inkml:trace contextRef="#ctx0" brushRef="#br0" timeOffset="65894.345">5301 3658 5769,'-1'-1'52,"-1"0"1,1 0-1,-2 0 0,1 0 0,1 1 0,-1-2 0,0 2 0,1-1 0,-2 1 1,1 0-1,0 0 0,0 0 0,1 0 0,-2 0 0,1 0 0,0 0 1,1 0-1,-1 1 0,-1-1 0,1 2 0,1-2 0,-1 1 0,0 0 1,1-1-1,-2 1 0,2 0 0,-1 0 0,1 0 0,0 2 0,-1-2 0,1 0 1,-1 0-1,1 2 0,-1-2 0,1 0 0,0 1 0,1 0 0,-1 0 1,0 0-1,0-1 0,1 1 0,-2 1 0,2-2 0,-1 1 0,1 0 1,0 1-1,0-2 0,-1 1 0,1 0 0,0 1 0,1-1 0,-1-1 0,0 4-52,5-1 11,-1 1-1,1 0 0,-1-2 1,2 0-1,-2 2 0,2-2 0,-1 1 1,-1-2-1,2 0 0,1 2 0,-2-2 1,1-1-1,-1 2 0,2-2 0,-2 0 1,2 0-1,-1-1 0,0 1 0,0-1 1,0-1-1,0 1 0,1-1 1,0 0-11,9 0 7,-1 0 1,1-2 0,-2 0-1,2-1 1,-1 0 0,-1-1 0,1-1-1,-1 0 1,1-1 0,8-7-8,-21 14-40,-1-1 0,0 0 0,0-1 0,2 1 0,-2 1 0,0-1 0,0 0 0,0 0 0,0 0 0,0-2 0,0 2 0,0 0 0,-1 0 0,1 0 0,1-2 0,-2 2 1,1 0-1,-1-1 0,1 1 0,-1-2 0,1 2 0,-1 0 0,0-1 0,0 1 0,0-2 0,0 2 0,0-1 0,0 1 0,0-2 0,0 2 0,-1 0 0,1-1 0,-1 1 0,1-2 0,-1 2 0,1 0 0,-2-1 0,1 1 0,1 0 0,-1-1 0,0 1 0,0 0 0,0-1 0,-1 0 40,-67-35-582,56 34 697,-1 2 0,0 1 1,0-1-1,-1 2 0,2 0 0,-1 1 0,1 1 0,-1-1 0,1 2 0,-4 2-115,13-5 36,0 1-1,-1-1 1,1 1 0,-1 1-1,1-1 1,-1 0 0,1 2-1,1-2 1,-2 2 0,2-1-1,0 0 1,-1 1 0,1-1-1,0 2 1,-1-2 0,2 2-1,0 0 1,-1-1 0,0 0-1,2 1 1,-1 0 0,1 0-1,-1-1 1,1 1 0,0 0-1,1 0 1,-1 0 0,1 0-1,0 0 1,0 3-36,0-3 26,0-1 0,0 1 0,1-1 0,-1 1 0,1 0 0,0-1 0,0 1 0,0-1 0,1 0-1,0 0 1,0 1 0,0-2 0,0 2 0,1-2 0,0 1 0,0 1 0,-1-2 0,1 0 0,1 0 0,-1 0 0,0 1 0,1-2 0,0 0 0,-1 0 0,2 1 0,-2-1 0,2 0 0,-1 0 0,0 0 0,1-1 0,-1 0 0,1 0 0,-1-1 0,1 1 0,-1-1 0,0 0-1,1 0 1,-1 0 0,1-1 0,-1 1 0,0-1 0,1 0 0,-1 0 0,1-1 0,-2 0 0,1 0 0,3-1-26,0 0-14,0 1 0,0-1-1,0-1 1,-1 0 0,1-1 0,0 2-1,-2-3 1,2 1 0,-2-1-1,1 2 1,-2-2 0,2-1 0,-2 1-1,1 0 1,-1-1 0,-1 0 0,2 0-1,-2 0 1,-1 0 0,2-1 0,-2 1-1,0-1 1,0-6 14,-3 9-19,-1-1-1,0 1 1,-2 0 0,2 0 0,-1-1-1,0 2 1,-1-1 0,1 0-1,0 2 1,-2-2 0,1 2 0,1-2-1,-2 2 1,1-1 0,-2 2-1,2-1 1,-1 0 0,0 0-1,-1 1 1,2 1 0,-2-2 0,1 2-1,-1 0 1,1 0 0,-1 0-1,1 1 1,-1-2 0,1 2 0,-1 0-1,-4 2 20,6-4 12,-1 2-1,1-1 1,-2 1-1,2 0 1,-1 0-1,1 0 1,-1 1-1,0 1 1,1-2-1,-1 2 1,1-1 0,-1 0-1,1 2 1,0-2-1,-1 1 1,1 0-1,-1 2 1,2-2-1,-1 1 1,0 0-1,1 0 1,0 1-1,-1-1 1,1 2-1,0-2 1,0 1-1,1 0 1,-1 1-1,1-2 1,-1 2-1,2-1 1,-1 1-1,1 0 1,0-1-1,0 2 1,0-1 0,0-1-1,1 1 1,0 0-1,-1 0 1,2 0-1,-1 0 1,0 0-1,1 0 1,0-1-1,0 1 1,1 2-12,-1-4 9,1 1 1,1-1 0,-2 0 0,1 0-1,1 0 1,0 1 0,-1-2 0,1 0-1,-1 2 1,2-2 0,-1 0-1,0 1 1,-1-1 0,2-1 0,0 1-1,-1-1 1,1 1 0,-1 0 0,0-1-1,2-1 1,-2 1 0,1 0 0,0-1-1,-1 0 1,2 0 0,-2 0-1,1 0 1,0 0 0,-1-1 0,1 0-1,0 1 1,2-2-10,109-58 159,-112 58-172,-2-1 0,1 1-1,0 0 1,-1 0-1,0-1 1,2 1-1,-2 0 1,0-2-1,0 2 1,0 0-1,0-2 1,0 2 0,-1 0-1,1-2 1,-1 2-1,0-2 1,1 2-1,-1-1 1,0 0-1,-1 0 1,1 1-1,0-2 1,-1 2 0,1-2-1,-1 2 1,0-1-1,0 0 1,0 1-1,0-1 1,0 0-1,-1 1 1,0 0-1,1-1 1,-1 1 0,1 0-1,-1 0 1,-1-1-1,1 2 1,0-1-1,0 1 1,0-2-1,-1 2 1,1 0-1,-1 0 1,-2-1 13,1 0 2,0 2 1,0 0-1,0 0 0,-1 0 0,2 0 1,-1 2-1,-1-2 0,2 1 1,-2 0-1,1 0 0,1 0 0,-2 1 1,2 1-1,0-2 0,-1 1 1,0 1-1,1-1 0,-1 0 1,2 2-1,-1-2 0,-1 1 0,2 1 1,-1-1-1,1 1 0,0-1 1,-1 1-1,1-1 0,0 0 0,1 2 1,-1-2-1,0 2 0,1-1 1,0 0-1,0 0 0,0 0 0,1 1 1,0-2-1,0 2 0,0-1 1,0 1-1,0-2 0,1 2 0,-1 0 1,1-2-1,0 2 0,0-1 1,1 0-1,0-1 0,-1 2 1,1-2-1,0 1 0,1-1 0,0 3-2,0-4 3,2 0 0,-1 1 0,-1-1-1,2-1 1,-1 1 0,1 0 0,-1-1-1,0 0 1,1 0 0,-1-1 0,1 1-1,-1-1 1,1 0 0,0 0 0,0-1-1,-1 1 1,0-1 0,1 0 0,-1 0-1,1-1 1,-1 1 0,-1-1 0,2 0 0,-1 1-1,0-3 1,0 2 0,-1 0 0,2-2-1,-2 2 1,3-4-3,-4 5-8,1-1 0,-1 0 0,2 0 0,-2 0 0,0 0 0,0-1 0,2 1 0,-2 0 0,-1-1 0,1 1 0,0-1 0,-1 0 0,2 0 0,-2 1 0,0-2 0,1 1 0,-1 0 0,0 0 1,-1-1-1,1 1 0,-1 0 0,1-1 0,-1 1 0,0-1 0,0 2 0,0-1 0,0-1 0,-1 1 0,1-1 0,-1 1 0,1-1 0,-1 1 0,0 1 0,0-2 0,-1 1 0,1 0 0,-1 0 0,0 1 0,0-2 0,0 2 0,1 0 0,-1-1 0,-1 1 0,0 0 0,1-1 0,0 1 0,-2 0 0,2 1 0,-1-2 0,1 2 0,-2 0 0,-1-1 8,-2-1 13,0 2 0,1 1 1,-1-1-1,-1 1 0,2 0 0,-1 1 0,1-1 0,-1 1 0,0 1 0,1 0 0,-1 0 0,0-1 0,1 3 0,0-2 0,0 2 1,0-1-1,0 0 0,0 1 0,0 0 0,2 1 0,-2 0 0,2-1 0,-2 2 0,2-1 0,0 0 0,0 1 0,0 0 0,1 0 0,-1 0 1,1 0-1,1 1 0,-1 0 0,1-1 0,0 1 0,0-1 0,1 1 0,0 0 0,1 1 0,-2-1 0,2 0 0,0 0 0,0 0 1,2 0-1,-1 0 0,0 0 0,2 6-13,0-7 5,1-1-1,0-1 1,0 1 0,-1-1 0,1 0 0,1 1-1,-1-2 1,1 0 0,0 1 0,-1-1 0,2 1-1,-2-2 1,2 0 0,-1 1 0,1-1-1,0-1 1,-1 1 0,1 0 0,-1-2 0,1 1-1,0-1 1,0 1 0,-1-1 0,1-1 0,1 1-1,-2-1 1,1-1 0,-1 1 0,1-1 0,-1 1-1,1-2 1,-1 1 0,0 0 0,0-2 0,0 1-1,0 1 1,0-2 0,-1 0 0,0 0 0,1 0-1,-1 0 1,2-4-5,-3 6-3,0 0 0,1-1-1,-1 1 1,-1-2 0,2 1 0,-2 1 0,1-2-1,-1 1 1,1-1 0,-1 1 0,0-2-1,0 2 1,-1-1 0,1 0 0,0 0-1,-1 0 1,0 0 0,0 0 0,-1-1-1,1 2 1,-1-2 0,0 1 0,0-1 0,0 2-1,-1-2 1,1 0 0,-1 2 0,0-2-1,0 1 1,-1 0 0,1 0 0,-1 0-1,1 1 1,-1-2 0,0 2 0,-1-1-1,1 1 1,0-1 0,-1 1 0,0 1 0,0-2-1,0 2 1,-1-2 0,1 2 0,0 0-1,0 0 1,-4-2 3,0 2 7,1 0 1,0 0-1,-1 1 0,1 0 0,-1 0 0,1 1 0,-1 0 1,0 0-1,1 1 0,-1-1 0,0 1 0,2 0 1,-2 2-1,1-1 0,0 0 0,-1 1 0,2-1 1,-2 1-1,2 1 0,-1-1 0,1 1 0,-1 0 1,2 1-1,-2-1 0,2 1 0,-1 0 0,1 0 1,0 1-1,0-1 0,1 0 0,0 1 0,-1 1 1,1-1-1,1 1 0,0-2 0,-1 2 0,2 0 0,-1 1-6,2 0 2,1 2 0,-1-2 1,2 1-1,-1-1 1,2 1-1,-1-1 1,0 0-1,1 0 1,1 0-1,0 0 1,-1 0-1,2-1 1,-1 0-1,2 0 1,-1 0-1,1 0 1,-1 0-4,-1-4 0,-1 0 1,0 1 0,1-1 0,-1 0 0,0 0 0,1-1 0,0 2 0,0-2 0,0 0-1,0 0 1,1 0 0,-1-1 0,0 1 0,1-1 0,-1-1 0,1 2 0,-1-1 0,1-1-1,-1 0 1,0 0 0,1 0 0,-1 0 0,1-1 0,-1-1 0,2 2 0,-3-2 0,1 1 0,1 0-1,-1-1 1,1 0 0,1-2-1,-1 2 3,-1-2-1,2 1 1,-2-1-1,0 0 1,0 0 0,0 0-1,1-1 1,-2 0-1,0 1 1,1-1 0,-1 1-1,-1-2 1,0 1-1,2 0 1,-2-1-1,-1 0 1,1 0 0,-1 1-1,0-1 1,1 0-1,-1 0 1,-1 1-1,0-1 1,0-1 0,0 1-1,-1 0 1,1 1-1,-2-1 1,1 0-1,-1 0 1,1 1 0,-1-1-1,0 0 1,-1 2-1,0-2 1,0 1 0,1 0-1,-2 0 1,0 0-1,0 1 1,1-1-1,-1 2 1,-1-2 0,0 1-3,-2 1 3,2 2 1,-2 0 0,1 0 0,0 0 0,-1 1 0,2-1 0,-2 1 0,0 1 0,2-1 0,-2 1 0,1 0 0,0 0 0,-1 1 0,2 1-1,-1-1 1,0 0 0,0 1 0,1 0-4,1-1 10,1 1 0,1-1 0,-2 0 0,1 1 0,1 0 0,-1-1 0,0 2 0,1-2 0,0 1 0,0 1 0,0-1 0,0 1-1,0-1 1,1 1 0,-1-1 0,1 2 0,0-2 0,1 1 0,-1 0 0,0 0 0,1 0 0,0 0 0,0 0 0,0 0 0,0 0 0,0 0 0,1-1 0,0 2 0,0-2-1,-1 1 1,2 0 0,-1 0 0,2 3-10,-1-5 6,-1 1 0,1 0-1,-1-1 1,1 0-1,-1 1 1,2-1 0,-1 0-1,0 0 1,0 0 0,0 0-1,1-1 1,-1 1-1,0 0 1,1-1 0,0 0-1,-1 0 1,1 0 0,-1 0-1,2 0 1,-2-1 0,1 2-1,-1-2 1,2 0-1,-1 0 1,-1 0 0,2 0-1,-2 0 1,1 0 0,-1-2-1,2 2 1,-2-1-1,1 0 1,-1 0 0,3 0-6,85-49 52,-34-23-23,-55 71-28,0 0 0,0 0 0,0 1-1,-1-1 1,1 1 0,0-2-1,-1 1 1,1 1 0,-1-1 0,0-1-1,0 2 1,0-1 0,0-1 0,0 1-1,0 1 1,0-1 0,0-1 0,0 2-1,-1-1 1,1 0 0,-1 1-1,1-2 1,-1 1 0,0 1 0,0-1-1,0 0 1,0 0 0,0 1 0,-1 0-1,1-2 1,0 2 0,0 0 0,-1 0-1,1 0 1,0 0 0,-1 0 0,0-1-1,0 1 1,1 0 0,-1 1-1,1-1 1,-1 0 0,-1 1 0,0-1-1,-4 0-37,1-1 0,-1 2 1,1 0-1,-1 0 1,-1 0-1,1 0 0,1 2 1,-1-1-1,1 1 1,-1-1-1,0 1 0,1 1 1,-1 0-1,2-1 0,-2 2 1,1-1-1,1 1 1,-2 0-1,3 1 0,-2 0 1,1-1-1,-2 3 37,-17 24-860,26 2-768</inkml:trace>
  <inkml:trace contextRef="#ctx0" brushRef="#br0" timeOffset="67815.163">4226 1996 1376,'-2'-2'153,"0"0"0,-2-1 0,1 2 0,1-1 0,-1 1 0,-1 0 0,1 0 0,0-1 0,0 1 0,0 0 0,0 1 0,0-1-1,-1 1 1,1 0 0,-2 0 0,2 0 0,0 0 0,0 1 0,-1-1 0,1 1 0,0-1 0,0 1 0,0 1 0,0-1 0,-1 1 0,1-1 0,1 1 0,-4 1-153,4-2 57,-1-1 0,-1 1 0,2 0 0,-1 0 1,1-1-1,0 3 0,-2-2 0,2 0 1,0 0-1,-2 1 0,2-1 0,0 2 1,0-1-1,0-1 0,-1 2 0,2-1 0,-1 0 1,0 2-1,1-2 0,0 0 0,-2 0 1,2 2-1,0-2 0,0 2 0,0-2 0,1 1 1,-1 0-1,0 0 0,1-1 0,0 2 1,0-1-1,-1 0 0,1 0 0,1 1-57,0 5 35,1-1-1,0 0 0,1 1 1,0-1-1,-1 0 0,3 0 0,-2 0 1,1-1-1,1 1 0,0-1 1,0 0-1,0 0 0,1 0 1,0-2-1,0 1 0,1 0 1,-1 0-1,2-1 0,-1 0 1,0-2-1,0 2 0,1-2 0,-1 1 1,2-1-1,-1 0 0,0-1 1,1 0-1,-2-1 0,2 1 1,0-1-1,-1-1 0,1 0 1,-1 0-35,3-1 8,-1-2 1,1 1 0,1 0 0,-3-2 0,1 0-1,0 0 1,0 0 0,0-2 0,0 0 0,-1 0 0,0 1-1,0-2 1,-1 0 0,0-1 0,0 0 0,-1 0 0,0-2-1,0 2 1,0-1 0,-2 0 0,5-9-9,-9 15 0,0 0 0,1-1-1,-1 2 1,-1-1 0,1-1 0,0 1 0,-1 1-1,0-2 1,0 1 0,0-1 0,0 1 0,0-1-1,0 2 1,-1-1 0,0-1 0,1 1 0,-1 0 0,-1 0-1,1-1 1,0 2 0,-1-1 0,1 0 0,-1 0-1,1 1 1,-2-1 0,1 0 0,0 1 0,0-1-1,0 1 1,-1 1 0,1-1 0,-1-1 0,1 2 0,-2-1 0,-100-43 178,93 43-145,1 0 0,-1 0-1,1 1 1,-1 1 0,0 0 0,1 0 0,-1 1 0,1 2-1,-1-2 1,1 2 0,-1 0 0,1 0 0,0 0-1,0 2 1,1 0 0,0 0 0,0 1 0,-6 3-33,14-8-25,0 2 1,0-1-1,0 0 1,0-1-1,0 2 0,0-1 1,-1 0-1,2 1 1,-1-1-1,1 0 1,-1 1-1,1-1 1,0 0-1,0 0 1,0 1-1,0 0 0,0-1 1,0 1-1,0-1 1,1 0-1,-1 1 1,1-1-1,1 0 1,-1 1-1,-1-1 1,1-1-1,0 1 0,0 1 1,1-1-1,-1-1 1,0 1-1,2 1 25,18 17-881</inkml:trace>
  <inkml:trace contextRef="#ctx0" brushRef="#br0" timeOffset="68702.135">4770 2497 5193,'7'6'133,"1"-2"0,-3 2 0,2 0 0,-1 1 1,0-1-1,-1 0 0,0 1 0,0 0 0,0 1 0,-1 0 0,1-1 0,-2 1 0,0 0 0,0 0 1,0 2-1,-1-2 0,0 1 0,-1-1 0,1 1 0,-1-1 0,-1 1 0,0 0 0,0-1 0,-1 2 0,-1 2-133,2-3 82,-1 2 0,1-2 0,-2 0 0,1 1 0,-1 0 0,0-1 0,-2 0 0,1 0 0,0 0 0,-2-1 0,2 2 0,-3-2 0,2 0 0,-2 0-1,1 0 1,-6 3-82,10 0 105,7-27-30,-6 9-94,1 0-1,1 1 1,-1-1-1,1 0 1,0 2-1,0-1 1,0-1-1,1 1 1,0 0-1,0 1 1,1-1-1,-1 0 1,1 2-1,1-2 1,-1 1-1,5-3 20,94-78-448,-94 76 451,0 1 0,-1 0-1,2 1 1,0 0 0,0 0-1,0 1 1,1 2 0,0-1-1,2 0 1,4-2-3,-15 8 5,0 0-1,0-1 1,-1 1-1,1 0 1,-1 0-1,1 0 1,0 0-1,-1 1 1,1-1-1,-1 0 1,1 0 0,-1 1-1,0-1 1,2 1-1,-2 1 1,0-2-1,1 1 1,-1 0-1,0 0 1,0-1 0,0 1-1,2 0 1,-2 1-1,0-1 1,0 1-1,-1-1 1,1 0-1,0 0 1,0 1-1,0 0 1,-1-1 0,1 0-1,-1 1 1,2 0-1,-2-1 1,0 1-1,1-1 1,-1 2-1,0-2 1,0 1 0,0-1-1,0 1-4,4 79 238,-4-80-228,-3 44 99,1-40-95,-1 2 0,2-1 0,0 0 0,0 1 0,0-1 0,0-1 0,1 2 0,0-1 0,0 1 0,0-1 0,1 0-1,0 0 1,0 0 0,0 1 0,1-1 0,1-1 0,-1 1 0,0 0 0,0 0 0,2-1 0,-1 0 0,0 1 0,1-2 0,0 1 0,-1-1 0,2 1 0,-1 0 0,1-1 0,-1 0 0,2-1 0,-2 0 0,5 3-14,97 0-896,-60-11-255</inkml:trace>
  <inkml:trace contextRef="#ctx0" brushRef="#br0" timeOffset="74030.204">5389 4004 2393,'-3'0'152,"1"1"0,-1-1 0,-1 1 0,1-1 0,1 2 0,-2-1 0,1 0 0,1 0 0,-1 0 0,0 1 0,0 0 0,1 0 0,0-1 0,-1 1 0,1 1 0,-1-1 0,2 0 0,-1 1 0,-1-1 0,0 2-152,-114 146 2277,-46 42-1604,125-156-642,1 3-1,2 2 0,2 1 1,2 2-1,-25 42-30,-127 242 124,92-238 295,91-90-436,1 0-1,0 0 1,-1 0-1,1 1 1,1-1 0,-2 0-1,1 0 1,0 0 0,-1 1-1,1-1 1,-1 0-1,1 1 1,-1-1 0,1 0-1,-1 2 1,1-2-1,-1 0 1,1 1 0,-1-1-1,1 1 1,-1-1 0,0 1-1,1 0 1,-1-1-1,0 1 1,2-1 0,-2 1-1,0-1 1,0 2 0,0-1-1,1-1 1,-1 1-1,0 0 1,0-1 0,0 1-1,0 0 1,0-1-1,0 1 1,0-1 0,0 2-1,-1-1 1,1-1 0,0 1-1,0 0 1,0-1-1,-2 1 1,2-1 0,0 1-1,-1-1 1,1 1 0,0-1-1,-1 2 1,1-2-1,-1 1 1,1-1 0,-1 1-1,1-1 1,-1 0-1,1 1 1,-1-1 0,0 1 17,24-2-832</inkml:trace>
  <inkml:trace contextRef="#ctx0" brushRef="#br0" timeOffset="81577.838">4623 4299 2369,'19'-53'1218,"-12"-6"-783,-10 53-331,-23-31 1261,9 34-1165,11 0-73,-1 1 0,0 1 0,0-1 0,0 2 0,0-1 0,1 1 0,-2 0 0,1 0 0,1 0 0,-2 1 0,1 0 0,1 0 0,-6 4-127,-3 0 118,2 2 1,0 1 0,0 0 0,1 2-1,0-1 1,0 0 0,1 1 0,0 2 0,1-1-1,0 1 1,1 0 0,0 1 0,0 0 0,3-1-1,-4 7-118,5-14 11,1 1 1,1 0-1,-2 0 0,2-1 0,0 2 0,-1-1 0,2 1 0,0 0 1,0-2-1,-1 2 0,1 0 0,1 0 0,0 1 0,1-1 0,-1 0 1,1 0-1,0 0 0,1 0 0,-1 1 0,1-1 0,0-1 0,1 1 1,1 0-1,-1 0 0,0-1 0,0 1 0,2 0 0,1 3-11,0-9-9,-2 0 0,1-1-1,1 1 1,-2 1-1,1-2 1,1 0 0,-2 0-1,2 0 1,-1 0-1,-1-2 1,2 2 0,-1-1-1,0 0 1,0 0-1,-1 0 1,2-1 0,-2 0-1,0 0 1,2 0 0,-2 0-1,0-1 1,1 1-1,1-3 10,2 1-130,32-18-143,-2-2 1,0-3 0,-3 0-1,0-2 1,3-5 272,-34 30-3,-1 1-1,2-1 1,-2 0 0,0 0 0,0 0-1,0-1 1,1 2 0,-2-2-1,1 0 1,-1 1 0,0-1-1,0 1 1,-1-1 0,1 0 0,-1 1-1,0-2 1,0 2 0,0-1-1,-1-1 4,2-27 12,-1 33 2,-1 0-1,1 0 1,0 0-1,0 1 1,-1-1-1,1 0 1,0 0-1,0 0 1,-1 0-1,1 0 1,0 0-1,-1 0 1,1 0-1,0 0 1,0 0-1,-1 0 1,1 0-1,0 0 1,-1 0-1,1 0 1,0 0-1,0 0 1,-1 0-1,1 0 1,0 0-1,-1 0 1,1 0-1,0 0 1,0-1-1,-2 1 1,2 0-1,0 0 1,0 0-1,0-1 1,-1 1-1,1 0 1,0 0-1,0 0 1,0-1-1,0 1 1,-1 0-1,1 0 1,0-2-1,0 2 1,0 0-1,0-1 1,0 1-1,0 0 1,0 0-1,0-1 1,0 1-1,0 0 1,0-1-1,0 1 1,0 0-1,0 0 1,0-1-1,0 1-13,-20 29 311,6 65 604,8-78-821,-1 77 569,8-87-642,-1-3-46,0-1-1,0 1 1,0-1-1,0 0 1,1 1-1,-1-1 1,1 1-1,-1 0 1,1-1-1,0 0 1,0 0-1,0 0 1,1 0-1,-1 0 1,0 1-1,0-1 1,1-1-1,-1 1 1,1 1-1,-1-2 1,2 0-1,-2 1 1,1-1-1,0 0 1,0 1-1,1-1 1,-1 0-1,0 0 1,0 0-1,0 0 1,1-1-1,0 2 26,22 0-1029</inkml:trace>
  <inkml:trace contextRef="#ctx0" brushRef="#br0" timeOffset="83768.34">4441 5080 1520,'-1'-1'150,"-2"1"-1,2-1 0,0 0 0,-1 1 0,1-1 0,0 1 1,-1-1-1,0 1 0,1 0 0,-1 0 0,1-2 1,-1 2-1,1 0 0,-1 0 0,0 0 0,1 2 0,-1-2 1,1 0-1,-1 0 0,1 1 0,0-1 0,-2 1 1,2-1-1,0 1 0,0 0 0,-1 0 0,1-1 1,0 1-1,0 1 0,-2 0-149,1 0 69,0 1 0,1-1 1,-1 0-1,0 2 0,0-2 1,1 1-1,0 0 0,0 0 1,0-1-1,0 2 0,1-1 0,-1 0 1,1 0-1,-1 0 0,1 1 1,0-2-1,0 2 0,0-1 0,1 1 1,-1-2-1,1 1 0,-1 1 1,1-1-1,0 1-69,2 1 45,1 1 1,-1-1-1,0 0 0,2 0 0,-2 0 1,1-1-1,1 1 0,0-2 0,0 2 1,-1-2-1,2 1 0,-1-1 1,1-1-1,-1 2 0,1-2 0,-1 1 1,1-1-1,-1-1 0,2 0 1,-1 0-1,0 0 0,0 1 0,-1-2 1,2 0-1,0 0 0,-2 0 1,1-2-1,0 1 0,0 0 0,0 0 1,0-1-1,-1-1 0,1 1 0,-1 0 1,1-2-1,0 2 0,-1-1 1,-1-1-1,2 0 0,-2 0 0,1-1 1,-1 1-46,-4 0-14,0 0 1,0 0 0,-1 0 0,1 0 0,-1 1-1,0-2 1,0 2 0,0-1 0,0 1-1,-2-2 1,2 2 0,-1 0 0,0 0 0,0 0-1,-1-1 1,1 1 0,0 1 0,-1-2-1,1 2 1,-2 0 0,1-1 0,1 1 0,-2 0-1,-1-2 14,2 1 2,-2-1-1,2 1 0,-1 1 1,0-1-1,1 0 1,-2 1-1,1-1 0,1 2 1,-2-1-1,1 1 0,-1-1 1,1 1-1,-1 0 0,1 0 1,0 1-1,-2-1 1,2 1-1,-1 0 0,1 0 1,-1 1-1,1-1 0,-2 1 1,2 0-1,0 0 0,-1 2 1,2-2-1,-2 1 1,1 1-1,0-1 0,0 0 1,0 0-1,1 1 0,-1 0 1,0 1-1,0-1 0,1 0 1,1 1-1,-1-1 1,0 1-1,0 0 0,-1 3-1,3-4 9,1-2 0,-2 1 0,1 0-1,1 0 1,-1 0 0,1 0 0,-1 0-1,1 0 1,0 0 0,0 0 0,0 0-1,0 0 1,0 0 0,0 0 0,0 0-1,1 0 1,-1 0 0,0 0 0,1-1-1,0 2 1,-1-1 0,2-1 0,-1 1 0,0 0-1,0 0 1,0-1 0,0 1 0,0-1-1,0 1 1,0 0 0,2-1 0,-2 0-1,1 0 1,-1 0 0,1 1 0,-1-1-1,2-1 1,-2 1 0,1 0 0,0-1-1,-1 1 1,1-1 0,1 1 0,-2-1-1,3 0-8,90 2 45,-86-4-104,1 1 1,0 0-1,-1-1 0,0-1 0,1 1 0,-1-1 1,-1-1-1,2 1 0,-1-2 0,-1 1 1,0-1-1,0 0 0,1 0 0,0-3 59,-7 4-32,0 0 0,0 0 0,-1 0-1,0 0 1,1 0 0,-1-1 0,-1 2-1,1-2 1,0 1 0,-1 0 0,0-1 0,0 2-1,-1-2 1,1 2 0,0-1 0,-1 0 0,1 0-1,-1 1 1,0-1 0,-1 1 0,1 0-1,-1-1 1,1 2 0,-2-2 0,2 1 0,-1 1-1,-1-1 1,1 1 0,0 0 0,-1-1-1,1 1 1,-1 1 0,0-1 0,1 1 0,-1-1-1,0 1 1,0 0 0,-2 0 32,0 0 19,-1 0 1,0 0-1,1 1 1,-1 0-1,1 0 0,0 0 1,-1 0-1,1 1 1,-1 0-1,1 0 0,-1 1 1,1 1-1,0-1 1,0 0-1,0 2 0,0-2 1,0 1-1,1 2 1,-1-2-1,1 2 1,0-2-1,0 2 0,1 1 1,-1-2-1,1 2 1,0-1-1,0 0 0,1 1 1,-2 3-20,4-8 11,0 2 1,0-1 0,0-1-1,0 2 1,1-1 0,-1-1-1,-1 1 1,2 1-1,0-1 1,-1 0 0,1 0-1,0 1 1,0-2 0,0 1-1,0 1 1,0-1-1,0 0 1,1 0 0,-1 1-1,0-2 1,2 1 0,-1 0-1,-1 1 1,1-1-1,0-1 1,0 1 0,0 0-1,0 0 1,0-1 0,2 1-1,-2 0 1,0 0-1,1-1 1,-1 0 0,1 0-1,-1 0 1,2 1 0,-2-1-1,1 0 1,0 0-1,-1 0 1,1-1 0,1 1-1,-1-1 1,0 1 0,0-1-12,98 5 6,-94-6-61,1 0-1,-1-2 1,0 2-1,0-1 0,0-1 1,0 0-1,1 0 1,-2-1-1,1 1 1,-1-1-1,0 0 1,0-1-1,0 1 1,-1-1-1,1 1 0,-1-2 1,0 1-1,0-1 1,0 1-1,0-3 56,-5 4-25,0 1-1,0 0 1,0 0-1,-1 0 1,1 0-1,-2 0 0,1-1 1,1 2-1,-1 0 1,0-2-1,-1 2 1,1 0-1,-1-1 1,1 1-1,0 1 1,-2-1-1,2-1 0,-1 2 1,-1 0-1,1 0 1,1-1-1,-2 2 1,1-1-1,0-1 1,0 1-1,-1 1 1,1 0-1,0-1 0,-1 1 1,1 1-1,0-1 1,-2 0 25,-4-1 67,1 0 0,0 0 0,-1 1 0,0 0 1,0 0-1,2 0 0,-2 1 0,0 1 0,1-1 0,-1 2 1,1-1-1,1 1 0,-2 1 0,1-1 0,0 2 0,2-2 0,-2 3 1,1-1-1,0 0 0,0 1 0,2 0 0,-2 0 0,1 1 1,1-1-1,-1 1 0,2 0 0,-2 1 0,0 5-67,5-11 19,-1 2-1,1-2 0,0 0 0,0 1 1,1 0-1,-1-1 0,1 1 1,0 0-1,0-1 0,-1 1 1,1 0-1,1-1 0,-1 1 0,0 0 1,1-1-1,-1 1 0,1 0 1,0-1-1,-1 1 0,1-1 1,1 0-1,0 1 0,-1 0 0,0-2 1,0 2-1,1-1 0,-1 0 1,2 0-1,-1 0 0,0 0 1,-1-1-1,1 1 0,1-1 0,-1 1 1,0 0-1,0-1 0,2 0 1,-2 0-1,0-1 0,0 1 1,2 1-1,-2-2 0,2 1-18,113 5 21,-10-54-213,-105 47 179,1 1 0,-1-1-1,0 1 1,1-1-1,-1 0 1,0 0-1,0 0 1,1-1 0,-1 0-1,0 1 1,0 0-1,-1-2 1,1 2 0,1-1-1,-2 0 1,1 1-1,-1-2 1,0 1 0,0 0-1,2-1 1,-2 1-1,0 0 1,-1 0-1,1-1 1,0 1 0,-1-2-1,1 2 1,-1 0-1,0 0 1,1-2 0,-1 2-1,0 0 1,0-1-1,-1 0 1,1 1 0,0-1-1,-1 1 1,0 0-1,1-2 1,-1 2-1,0 0 1,0-1 0,-1 1-1,1 0 1,0-1-1,-1 2 1,1-1 0,-1 0-1,1-1 1,-2 2-1,2-1 1,-1 1 0,0-2-1,-1 2 14,-3-3 8,0-1 0,1 1 0,-1 0 0,0 1 0,-1-1 0,2 2 0,-2-2 0,0 2 1,1 1-1,-1-1 0,-1 1 0,2-1 0,-1 1 0,0 1 0,0 0 0,0 0 0,0 0 0,0 1 0,0 1 0,0-1 0,1 0 0,-1 1 0,0 0 0,1 1 0,-1 0 0,1 1 0,0-1 0,1 1 0,-2 0 0,1 0 0,1 0 0,-1 1 0,2 0 1,-1 0-1,-2 4-8,5-6 17,-1-1 0,1 0 0,0 0 0,0 1 0,-1 0 0,1 0 0,1 0 0,-1-1 0,1 2 1,-1-1-1,1 1 0,-1-1 0,1-1 0,1 2 0,-1-1 0,1 1 0,-1-1 0,1 1 0,0-1 1,0 0-1,0 1 0,0-1 0,1 1 0,-1-1 0,1 1 0,0-1 0,1 1 0,-1-1 0,0 0 0,0 0 1,1 0-1,-1 1 0,1-2 0,1 1 0,-2 0 0,1-1 0,1 1 0,-1 0 0,1-1 0,-1 0 1,1 1-1,-1-2 0,2 1 0,-2-1 0,1 2 0,1-2 0,-1 0 0,-1 0 0,1 0 0,4 0-17,6 0-7,1-1-1,-1 0 0,1-1 0,-1 0 1,1-1-1,-1-2 0,0 1 1,-1-1-1,2 0 0,-2-2 0,0 0 1,0 1-1,0-2 0,-1-1 0,3 0 8,-13 7-12,1-1 0,0 1 0,-1 0 0,2 0-1,-2 0 1,1-2 0,-1 2 0,1 0-1,-1-1 1,0 1 0,0-2 0,1 2 0,-1-1-1,0 1 1,0-1 0,0-1 0,0 1 0,-1 1-1,1-1 1,-1-1 0,1 1 0,-1 0 0,0-1-1,0 2 1,0-1 0,0 0 0,0-1-1,0 1 1,0 0 0,0-1 0,-1 1 0,1 1-1,-1-1 1,0-1 0,1 1 0,-1 1 0,0-1-1,0-1 1,0 2 0,-1-1 0,1 1 0,0-2-1,-1 2 1,1-1 0,-1 1 0,1 0-1,0 0 1,-2-1 0,1 1 0,1 0 0,-1 0 12,-6-4 4,0 2 1,1-1 0,0 2-1,-2-1 1,1 0 0,1 2 0,-1-1-1,-1 1 1,1 1 0,1-1-1,-2 1 1,1 1 0,0-1-1,-1 1 1,2 0 0,-1 1 0,-1 1-1,1-1 1,1 0 0,0 2-1,-1-1 1,0 2 0,2-2-1,-1 2 1,-1 1 0,3-2 0,-2 2-1,1 0 1,0-1 0,1 1-1,-1 1 1,2 0 0,-2 0 0,2 0-1,0 0 1,0 1 0,1 0-1,-3 5-4,6-11 7,-1 0-1,1 0 1,-1-1-1,1 2 1,-1-1-1,1 0 1,0 1-1,0-2 1,0 1-1,0 0 1,0 1-1,1-2 1,-1 1-1,0 0 1,1 1-1,0-2 1,-1 1-1,1 0 1,0 0-1,0 0 1,-1 0-1,2-1 1,0 0-1,-1 2 1,0-2-1,0 1 1,0-1-1,1 0 1,-1 1-1,2-1 1,-2 0-1,1 0 1,-1 0-1,1 0 1,-1 0-1,2-1 1,-1 2-1,0-2 1,-1 1-1,1-1 1,1 0-1,-1 1 1,-1-1-1,1 0 1,0 0-1,1 0-6,93-15 0,31-46-389,-125 60 377,0 0 0,1 0 1,-2 0-1,1-1 1,0 1-1,-1-1 1,1 1-1,-1 0 1,2-2-1,-2 2 0,1-1 1,-1 0-1,0 0 1,0 0-1,0 0 1,1 0-1,-1-1 0,0 1 1,-1 0-1,1-1 1,0 1-1,-1 0 1,0-1-1,1 1 0,-1 0 1,0 0-1,0-1 1,0 1-1,-1 0 1,1-1-1,0 1 1,-1 0-1,1 0 0,-1-1 1,0 1-1,0 0 1,1-1-1,-2 1 1,0 0-1,1 1 0,0-2 1,0 1-1,-1 1 1,1-1-1,-1 0 1,0 0-1,0 1 0,1 0 1,-1 0-1,0-1 1,-1 1-1,2 0 1,-1 0-1,0 0 0,-2 0 12,0 0 2,-1-1 0,-1 1-1,0 0 1,1 1-1,1 0 1,-2 0-1,0 0 1,1 0 0,-1 1-1,2 0 1,-2 1-1,1-1 1,-1 0-1,2 1 1,-2 0 0,2 1-1,-3 0-1,-9 6 29,9-6 13,1-1-1,-1 1 1,1 0-1,0 0 1,0 2-1,0-2 1,0 2 0,0-1-1,1 1 1,1 0-1,-2 0 1,2 1-1,-1 0 1,1 0-1,0-1 1,1 1-1,0 1 1,-1-1 0,1 1-1,1 0 1,-2 4-42,5-8 7,0 0 0,0 0 0,1-1 0,-1 1 0,0-1 1,1 2-1,0-2 0,0 0 0,0 0 0,0 1 0,-1-2 0,2 1 1,0 0-1,-1 0 0,0 0 0,0-1 0,1 0 0,0 0 0,-1 0 1,2 1-1,-2-1 0,1 0 0,-1-1 0,2 1 0,-2-1 0,1 1 1,0-1-1,0 0 0,0 0 0,-1-1 0,2 1 0,-1 0 1,-1-1-1,1 1 0,0-1 0,0 0 0,-1-1 0,1 1 0,2-1-7,137-75 99,-140 77-89,0 0 0,-1-1 0,1 1 0,-1-1 1,1 0-1,0 1 0,-1-2 0,1 1 0,-1 0 0,0 1 0,0-1 0,1 0 0,-1-1 0,1 0 1,-1 1-1,0 0 0,0 0 0,0-1 0,-1 1 0,1-1 0,0 0 0,-1 1 0,1 0 0,-1-1 1,1 0-1,-1 0 0,2 1 0,-2-1 0,0 0 0,0 0 0,0 1 0,0-1 0,0-1 0,0 2 1,0-1-1,-2 1 0,2-1 0,-1 0 0,1 0 0,-1 1 0,1 0 0,-1-1 0,0 0 0,1 1 0,-1-1 1,0 1-1,0 0 0,0-1 0,-1 1 0,1-1 0,0 1 0,-1 1 0,1-1 0,0 0 0,-1-1 1,1 1-1,-1 1 0,0-1 0,1 0 0,-1 1 0,1-1 0,-1 1 0,-1 0-10,-14 0-64,0 0 0,1 2 0,-1 0 0,0 1-1,1 1 1,0 1 0,0 0 0,0 1 0,1 1 0,-13 7 64,3 4-847,9 2-389</inkml:trace>
  <inkml:trace contextRef="#ctx0" brushRef="#br0" timeOffset="87523.781">5558 3995 2561,'55'77'2189,"-6"-4"-768,-33-42-1101,1-1 0,1-1 0,1-1 0,2-2 0,1 0 1,2 0-1,-1-2 0,2-2 0,23 17-320,-21-15 57,56 57 149,-3 4 0,41 59-206,-99-119 61,151 201 316,-40-98-322,-115-118-398,-1 2 0,0-1-1,0 3 1,-2-1 0,0 2-1,0 0 1,11 16 343,-7-6-962</inkml:trace>
  <inkml:trace contextRef="#ctx0" brushRef="#br0" timeOffset="89595.915">6776 5181 3505,'-2'-2'170,"0"0"1,-1 0 0,1-1-1,0 1 1,0 1-1,0-2 1,-1 1-1,0 1 1,1-1 0,-1 1-1,0-1 1,0 1-1,0 0 1,1 0 0,-2 1-1,1-1 1,0 1-1,0-1 1,0 1 0,0 0-1,-1 0 1,1 0-1,1 1 1,-1-1-1,-1 0 1,1 1 0,1 0-1,-2 0 1,1 0-1,1 1 1,-1-1 0,0 0-1,1 1 1,-1-1-1,-2 4-170,3-2 28,1 1 0,0 0 0,0 0-1,0 0 1,0 0 0,0 0 0,1 1-1,-2-1 1,2 0 0,0 1-1,0-2 1,0 2 0,2-1 0,-1 0-1,-1 0 1,1 0 0,0 0 0,1 0-1,-1 0 1,1 0 0,-1-1 0,2 2-1,-1-2 1,0 1 0,3 2-28,-1-2 1,0 2 0,1-1 0,-1-1 0,1 1 0,0-1 0,1 0 0,-2-1 0,2 1 0,0-1 0,0 1 0,-1-2 0,2 0 0,-1 0 0,0 1 0,1-2 0,-2 0 0,2 0 0,0 0 0,-1-1 0,1 1 0,0-2 0,-2 1 0,2-1 0,-1 1 0,1-2 0,0 1 0,-2-2 0,2 2 0,-2-2 0,2 1 0,-2-2 0,1 2 0,-1-2 0,1 0 0,0 0 0,-2 0 0,1-1 1,3-3-2,-7 7-6,0 0 1,-1 0 0,2-2-1,-1 2 1,-1 0 0,1-1 0,-1 1-1,1-1 1,-1 0 0,1 1-1,-1-1 1,0 1 0,0-2 0,0 2-1,0 0 1,0-1 0,0 1-1,0-2 1,-1 2 0,1-1 0,0 1-1,-1-1 1,1 0 0,-1 1-1,0 0 1,1-1 0,-2 0 0,1 1-1,0 0 1,0 0 0,1-1-1,-1 1 1,0-1 0,-1 1 0,1 1-1,-1-1 1,1 0 0,0 0-1,-1 0 1,1 1 0,0-1 5,-63-29-205,55 27 228,1 2 0,-1 0 0,2 1 0,-2 0 0,0 0 0,1 1-1,-1 0 1,0 0 0,2 1 0,-2 0 0,1 0 0,-2 3-23,7-5 20,1 1 0,-2 0 1,2 1-1,-1 0 0,1-1 0,-2 1 0,2-1 0,0 1 0,0 1 1,-1-2-1,1 1 0,0 1 0,0-1 0,0 1 0,0 0 1,0-1-1,1 1 0,0 0 0,-1-1 0,1 1 0,0 1 0,-1-2 1,2 2-1,-1-1 0,1-1 0,-1 2 0,1-1 0,0-1 1,0 2-1,0-1 0,0 1 0,0-2 0,1 2 0,0 1-20,1 0-5,-1-1-1,1 1 1,-1 0-1,1-1 0,0 0 1,1 0-1,-1 0 1,1 0-1,-1 0 0,2-1 1,-1 1-1,0-1 1,1 1-1,-1-2 0,0 1 1,2 0-1,-2-1 1,1 0-1,1 0 1,-2 1-1,2-1 0,-1-1 1,0 0-1,1 1 1,-1-1-1,1 0 0,-1-1 1,1 1-1,-1-1 1,0 0-1,2-1 0,-2 1 1,2-1 5,6 0-42,-1-1 0,0 0-1,0 0 1,-1-2 0,1 1 0,0-1 0,-1 0 0,0-2 0,0 2 0,0-3-1,-1 1 1,1-1 0,1-2 42,-10 8-11,1 0 1,-1-1-1,1 1 0,-1 0 0,1 0 1,-1 0-1,0-2 0,0 2 0,0 0 1,0-1-1,-1 1 0,1-2 0,1 2 1,-2-1-1,1 1 0,0-1 0,-1 0 1,0 0-1,1 0 0,-1 1 0,0-2 1,0 1-1,0 1 0,0-1 0,0-1 1,-1 2-1,1-1 0,0 1 1,-1-2-1,1 1 0,-1 1 0,1-1 1,-2 1-1,1-2 0,0 2 0,0 0 1,0-1-1,0 0 0,0 1 0,0-1 1,0 1-1,0 0 0,-2 0 11,-69-35-3,65 34 70,-1-1 0,0 2 1,0 0-1,1 0 0,-1 1 1,0-1-1,1 2 0,-1-1 1,0 1-1,0 0 0,1 0 1,-1 2-1,1-1 0,-1 1 0,1 0 1,0 0-1,0 1 0,0 0 1,0 0-1,2 0 0,-2 2 1,0-1-1,-2 4-67,8-8 9,0 1-1,1-1 1,-1 2 0,1-2 0,-1 1-1,1 0 1,-1 0 0,1 0-1,0 0 1,0-1 0,0 2 0,0-1-1,0 0 1,0-1 0,0 2-1,1-1 1,-1-1 0,0 1-1,1 1 1,0-2 0,-1 1 0,1-1-1,0 2 1,1-2 0,-1 1-1,0-1 1,0 0 0,0 2 0,0-2-1,0 0 1,1 0 0,-1 0-1,1 0 1,0 1 0,-1-1 0,2 0-9,64 30 38,-55-30-40,1-1 0,-1 0 0,0-1 0,0 0 0,1 0 0,-1-2 0,0 0 0,0-1 0,0 0 0,-1-1 0,0 1 0,0-2 0,1 0 0,-1-1 0,-1 0 0,6-5 2,-15 9-2,0 1-1,-1 1 1,1-1 0,-1-1-1,2 1 1,-2 0 0,1-1-1,-1 2 1,0-1 0,0 0-1,0-1 1,0 1 0,-1 0-1,1-1 1,0 1 0,-2 0-1,2 1 1,-1-2 0,1 1-1,-1 0 1,0 1 0,0-2-1,0 1 1,0 1 0,0-1-1,0 1 1,-2-2 0,2 2-1,0 0 1,-1-1 0,1 0-1,-1 1 1,1 0 0,-2 0-1,1 0 1,1 0 0,-1 1-1,0-1 1,-1-1 0,1 2-1,1-1 1,-1 1 0,0 0-1,-1 0 1,1-1 0,0 1-1,0 0 1,-2 1 2,-3-3 18,-1 0 0,1-1 0,0 2 0,-1 0 0,0 0 0,0 0-1,2 1 1,-2 0 0,0 1 0,1 0 0,-1 0 0,0 0 0,1 2 0,0-2 0,0 2 0,-1 0 0,2 0 0,-1 0-1,0 1 1,1 1 0,-1-1 0,0 1 0,-1 3-18,7-5 8,-2 2-1,2-1 0,1 0 1,-1 0-1,0 1 1,1-2-1,0 2 0,0 0 1,0-1-1,0 1 0,1-2 1,-1 2-1,1-1 1,0 0-1,0 1 0,1-1 1,0 0-1,-1-1 1,1 2-1,0-2 0,0 0 1,1 1-1,-1-1 1,1 1-1,-1-1 0,2 1 1,-1-2-1,0 1 0,1 0 1,-1-1-1,0 0 1,1 1-1,0-1 0,-1 0 1,1-1-1,0 2 1,1-2-8,2-1-1,1 0 0,0 0 0,0-1 0,-1 0 0,1-1 0,0 1 0,-1-1 0,1 0 0,-1-2 0,1 2 0,-2-2 0,2 0 0,-1 0 0,-1 0 0,1-1 0,-2 1 0,2-2 0,-1 0 0,-1 0 0,1 0 1,-5 6-4,0-2 0,0 2 0,-1-1 0,1 1 1,-1-1-1,1 0 0,0 0 0,-1 1 1,1-1-1,-1-1 0,0 1 0,1 1 0,-1-1 1,2 0-1,-2 0 0,0 0 0,0 0 1,0-1-1,0 1 0,1 1 0,-1-1 1,0 0-1,0 0 0,-1 0 0,1 0 0,0-1 1,0 1-1,0 0 0,-2 0 0,2 1 1,0-1-1,-1 0 0,1-1 0,-1 1 0,1 1 1,-1-1-1,1 0 0,-1 0 0,1 1 1,-1-1-1,0 1 0,1-1 0,-1-1 0,0 2 1,0-1-1,1 1 0,-2 0 0,1-1 1,0 1-1,0 0 0,0-1 0,1 1 0,-1 0 1,0 0-1,0 0 0,0 0 0,-2 0 4,-57-9-90,56 9 91,1 0 0,0 1 0,-2-1 0,2 1 0,0-1 0,-1 1 0,1 0-1,0 1 1,-1 0 0,1-1 0,0 1 0,0-1 0,0 2 0,1-1 0,-1 0 0,0 1 0,0-1 0,1 1-1,0 0 1,-1-1 0,1 1 0,0 1 0,1-2 0,-1 2 0,1-1 0,-2 1 0,2-1 0,0 0-1,0 1 1,0-1 0,1 1 0,-1 0 0,1 0 0,0-1 0,0 1 0,0-1 0,0 1 0,0 0 0,1 0-1,-1-1 1,1 0 0,0 1 0,0-1 0,0 1 0,0-1 0,2 1 0,-1 0-1,3-1-1,0-2 0,0 0 0,0 1 1,0-2-1,1 1 0,-1-1 0,0 2 0,0-2 0,1 0 1,-1-2-1,0 2 0,0-1 0,1 0 0,-2 0 1,2-1-1,-2 0 0,2 0 0,-2 0 0,1 0 0,-1-2 1,2 2-1,-3-2 0,1 1 0,1-1 0,-2 1 1,4-4 0,3 0-2,-8 7-6,0-1 0,0 0 0,0 1-1,2-1 1,-2 0 0,0-2 0,0 2 0,1 0-1,-2 0 1,1-1 0,0 0 0,0 0 0,-1 0-1,2 0 1,-2 0 0,1 0 0,-1 0 0,0 0-1,0-1 1,0 1 0,1 0 0,-1-2 0,0 2-1,-1 0 1,1-1 0,-1 0 0,1 1 0,-1-1-1,0 0 1,0 1 0,0-1 0,0 0 0,-1 0-1,1 1 1,0 0 0,-1-2 0,0 2 0,1 0-1,-1 0 1,-1-1 0,0 0 8,0 1-4,-1-1 1,-1 2-1,1-1 0,0 1 1,-1-1-1,1 1 0,-1 0 1,0 1-1,1-1 0,0 1 1,-2-1-1,2 1 0,0 0 1,-1 0-1,0 1 0,1-1 1,-1 1-1,1 0 0,-1-1 1,0 1-1,1 2 0,0-2 1,-1 0-1,1 1 0,1 0 1,-2 0-1,1 0 0,0 0 4,1 0-1,-1-1 0,0 0 0,1 0 0,0 0 0,-1 0 0,1 0 0,0 2 0,0-2 0,0 1 0,0-1 0,0 2 0,0-1 0,1-1 0,-1 1 0,1 1 0,0-1 0,-2 0 0,2 1 0,0 0 0,0-1 0,0 1 0,1-1 0,-1 1 0,1 0 0,-1-1 0,1 1 0,0 0 0,-1-1 0,1 1 0,0 0 0,1 0 0,-1-1 0,0 1 0,1 0 0,-1 0 0,1-1 0,0 0 0,0 2 0,0-2 0,1 2 1,4-2-1,1-1-1,-1-1 1,0 1-1,0-1 0,0 0 1,1 0-1,-1-1 1,0 0-1,0-1 1,0 1-1,1-1 0,-2 1 1,1-1-1,0-2 1,0 2-1,-1-2 1,0 1-1,0-1 0,1 1 1,-2-2-1,1 2 1,0-2-1,-2 1 0,2-1 1,-1-1-1,0 2 1,0-2 1,-3 4-1,1 1 0,-1 0 0,2-1 0,-2 0 1,0 1-1,0-1 0,0 0 0,0 0 0,0 0 1,0 1-1,0-2 0,1 1 0,-1 0 0,-1 1 1,1-2-1,-1 1 0,0 0 0,1 0 0,-1-1 1,0 1-1,0 0 0,0-1 0,0 2 0,0-1 1,-1 0-1,1-1 0,-1 1 0,1 0 0,-1-1 1,-1 2-1,2-1 0,-1 0 0,0-1 0,0 2 1,0-1-1,0 1 0,-1-2 0,1 2 0,0-1 0,-2 1 1,2 0-1,-1 0 0,1-1 0,-1 1 0,1 0 1,-2 0-1,1 0 0,0 0 1,-6-2 25,0 2 1,1-1-1,-1 1 1,-1 1-1,1 0 0,1 0 1,-1 0-1,0 1 1,0 0-1,1 0 0,-1 2 1,0-1-1,0 0 1,1 0-1,0 2 0,-1-1 1,2 1-1,-1 0 1,0 1-1,1 0 0,-3 1-25,8-4-35,0 0-1,-1-1 1,0 0-1,1 1 1,0 0-1,0 0 0,0 0 1,1-1-1,-1 2 1,0-1-1,1-1 1,-1 1-1,1 1 0,0-1 1,-1-1-1,1 1 1,0 1-1,0-1 0,0 0 1,0-1-1,0 2 1,1-1-1,-1 0 1,1 1-1,-1-2 0,1 1 1,-1 0-1,2 1 36,10 7 3957</inkml:trace>
  <inkml:trace contextRef="#ctx0" brushRef="#br0" timeOffset="90824.055">6677 4331 1304,'0'-2'200,"0"0"0,0 0-1,0-1 1,-2 0-1,2 1 1,-1-1 0,1 1-1,-1 0 1,0-1 0,1 1-1,-1 0 1,0-1-1,-1 1 1,1 0 0,0 0-1,-1 0 1,0 0 0,1 0-1,-1 1 1,0-2-1,1 2 1,-2 0 0,1-1-1,0 1 1,0-1 0,0 1-200,-5-1 130,0 0 1,0-1 0,0 1 0,-1 1 0,0 0-1,2 1 1,-2 0 0,0 0 0,2 0 0,-2 0 0,0 1-1,-3 1-130,8 1 20,-2-2 0,2 1-1,-1 0 1,0 1-1,1 0 1,-1-1-1,0 2 1,2-2 0,-1 2-1,-1-1 1,2 0-1,-1 1 1,1-1-1,-1 2 1,1-2 0,0 2-1,0-2 1,1 2-1,-1 0 1,0-1-1,1 0 1,0 0-1,1 1 1,-1-1 0,1 1-1,0 0 1,0-1-1,0 1 1,0-1-1,1 1 1,0 0 0,-1-1-1,3 0 1,-2 0-1,0 1 1,1-1-1,-1 0 1,1 0 0,0 0-1,1-1 1,0 2-1,-1-2 1,2 2-20,2 0 0,1-1-1,-1 0 1,1 0 0,0 0 0,-1-2 0,2 1-1,-1 0 1,0-1 0,1 0 0,-1-1-1,1 1 1,-1-1 0,1 0 0,0-1-1,0 0 1,-1-1 0,0 0 0,1-1-1,-1 1 1,1-1 0,-1 0 0,0-1 0,0 1-1,1-1 1,-1-1 0,-1 1 0,1-2-1,-1 1 1,0-1 0,1 0 0,-2 0-1,1 0 1,-1-1 0,0-1 0,0 2 0,0-2-1,-1 1 1,-1-1 0,2 0 0,-1-3 0,9-26-38,0 0 1,-2-2 0,-3 0-1,0 0 1,-1 0 0,-3-1-1,-2 1 1,0-1-1,-2 0 1,-4-9 37,-13-125-319,17 173 324,0-1 0,-2 1 0,2-1 0,-1 1 0,1 0 0,-1-1 0,1 1 0,-1 0 0,0 0 0,1-1 0,-1 1 0,1 0 0,-1 0 0,1 0 0,-1 0 0,0 0 0,1 0 0,-1 0 0,1 0 0,-2 0 0,1 0 0,1 0 0,-1 0 0,1 0 0,-1 0 0,1 1 0,-1-1 0,1 0 0,-1 0 0,0 1 0,1-1 0,-1 0 0,1 1 0,0-1 0,-1 0 0,1 1 0,-2-1 0,2 1 0,-1-1 0,1 2 0,0-2 0,-1 1 0,1-1 0,0 1 0,0-1 0,-1 1 0,1-1 0,0 1 0,0-1 0,0 1 0,0 1 0,0-2 0,0 1 0,0-1 0,0 1 0,0 0 0,0-1 0,0 1 0,0-1 0,0 1 0,0-1 0,1 1-5,-10 44 355,2-1 0,2 1 0,2-1 1,1 1-1,3 10-355,-1-10 232,-1-23-214,14 164 889,-12-178-975,0-1 1,1 0-1,1 1 0,-1-1 0,1 0 1,0 0-1,1-2 0,-1 2 1,0 0-1,2-1 0,-1 0 1,1-1-1,0 1 0,0 0 1,0-2-1,1 1 0,0 0 1,0-1-1,-1 0 0,2 0 0,0 0 1,-1-2-1,3 1 68,14 4-1220,-1 1 144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A0A5-7F70-4FFB-8613-B674F97205A4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BDCE-2093-451A-AAAA-319BCA60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20min talk 5min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3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4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5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7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2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8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3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76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>
                    <a:latin typeface="Cambria Math" panose="02040503050406030204" pitchFamily="18" charset="0"/>
                  </a:rPr>
                  <a:t>𝜖 </a:t>
                </a:r>
                <a:r>
                  <a:rPr lang="en-US" sz="1200" dirty="0"/>
                  <a:t>= </a:t>
                </a:r>
                <a:r>
                  <a:rPr lang="en-US" sz="1200" i="0">
                    <a:latin typeface="Cambria Math" panose="02040503050406030204" pitchFamily="18" charset="0"/>
                  </a:rPr>
                  <a:t>Ω(𝑟^2/𝑚^2 )  </a:t>
                </a:r>
                <a:r>
                  <a:rPr lang="en-US" sz="1200" dirty="0"/>
                  <a:t>fraction of </a:t>
                </a:r>
                <a:r>
                  <a:rPr lang="en-US" sz="1200" i="0">
                    <a:latin typeface="Cambria Math" panose="02040503050406030204" pitchFamily="18" charset="0"/>
                  </a:rPr>
                  <a:t>𝑟</a:t>
                </a:r>
                <a:r>
                  <a:rPr lang="en-US" sz="1200" dirty="0"/>
                  <a:t>-subsets are marked (if a witness pair exists).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17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47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89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9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4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803C-DCCF-4BD6-AA9B-E22A12ED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1B886-8E29-4F31-8B50-3F0391366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A70F-4D44-42C7-808A-DB0A1DAD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F2CB4-2C2F-4602-BB51-82CE9A03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7BA18-BF43-4283-B667-5788974F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3A06-A18D-4163-9378-0D6A1FB4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08DE7-F753-4E78-B398-32D9094A0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EE1D-E66C-4B93-B525-E9DF6571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2CE4-CF1A-4E82-A02C-77F8AB02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2379-3CA5-4717-8A64-32EBB0C8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E2E9A-E7AF-46E1-8933-1A99D3469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48579-85C3-46AF-9312-3074DE8D5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57F40-F0AB-4965-8456-A78719F1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23E8-4242-40DB-A58E-C3998155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A838-AC55-4B8E-A385-9B0BC9EA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4D54-82BA-4456-9558-14092993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4893-06BE-4BD5-8692-175BF285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F64F-1A18-4043-95E6-73DA5127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39A-FE2B-4A45-BF0F-44AFC7A7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23CA-87FB-4E4F-9FF8-8A98C485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E340-C379-47FA-B01C-294F6EC3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7D3CC-F06F-45E2-AD76-97B5F20A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5F160-314C-432C-A708-96152B1C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43158-F264-499F-9317-098DBB5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FBB6-3E87-40E6-A36B-61716CA2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B8ED-977F-438E-983B-BEF03E58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9920-6DCE-4399-ACC2-BA3EAA71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623B9-F8EA-47CC-9EA3-8AF0E9D42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31708-6DCB-44D3-B324-3B3E533C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0AE0-5432-454C-A523-62E9907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C393-C57C-4526-B3D1-33D41E21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D533-C0D3-4F2B-B9A5-56E3BDFE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5AC2-B823-4742-A9CA-D7345DAC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7A51E-E6CE-4CA2-8BD5-CD6C4D3A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45002-1E33-4BA4-8C79-12ACEECCE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042F8-2ED8-4988-95A4-ABD90BE8C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4EEB4-E3A8-4276-B176-5D3ECDC8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28E39-DC95-4CDE-AB62-3E2237E5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5C394-A3EA-4AC6-9002-27027B35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811B-EA87-4C87-9EF4-51D4D87E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BE56C-8AD3-4691-9EC0-4D5638C0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A63BB-2A1B-46AA-BD91-F6ABF042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9DA5E-5EAC-4A27-920D-7416ACB1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A0FFE-787F-445E-8A57-3D7C4E07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E8138-1104-4359-A20F-79D43024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7708B-8701-4B62-B30C-45C61EED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1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68D6-F6AE-4A51-8C2E-3A209DD4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D857-6A62-41CC-B416-DABAF8E8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F0CAE-6A58-4CC1-9298-3BB3FEBCF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0A35D-A000-433B-9479-E0DDFB7B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3059B-0D4D-45C0-94F0-DB491CAB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39E9F-F8C1-4B81-92A5-C5536964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1975-0F66-46DB-9936-D5ADB564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157AA-EC4E-4992-B154-9BAD6D137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B11CE-0C05-459B-BE81-E62278D1F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B9F83-1E44-4B3E-91F6-7ECCCB38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B3B8B-D115-401E-9F47-85AD0489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8B68A-8EAE-4612-8081-58FF919F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56008-C901-4FE8-9E02-CF9CE373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8B562-B5A4-49E3-A439-5F57FB7B7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3CCB-F184-432A-9996-FAB1949B6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25A9-7AF2-40AD-A884-4A79CFA23690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405B-6B93-4D70-8BB4-3CAE18BA3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E651-23F4-439B-8479-2D79054E3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56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5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customXml" Target="../ink/ink1.xml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3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6.png"/><Relationship Id="rId9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10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929A-D465-4031-B730-45193663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5331"/>
            <a:ext cx="106045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63F5C"/>
                </a:solidFill>
                <a:latin typeface="Merriweather"/>
              </a:rPr>
              <a:t>Near-Optimal Quantum Algorithms </a:t>
            </a:r>
            <a:br>
              <a:rPr lang="en-US" b="1" dirty="0">
                <a:solidFill>
                  <a:srgbClr val="463F5C"/>
                </a:solidFill>
                <a:latin typeface="Merriweather"/>
              </a:rPr>
            </a:br>
            <a:r>
              <a:rPr lang="en-US" b="1" dirty="0">
                <a:solidFill>
                  <a:srgbClr val="463F5C"/>
                </a:solidFill>
                <a:latin typeface="Merriweather"/>
              </a:rPr>
              <a:t>for </a:t>
            </a:r>
            <a:r>
              <a:rPr lang="en-US" b="1" dirty="0">
                <a:solidFill>
                  <a:srgbClr val="0070C0"/>
                </a:solidFill>
                <a:latin typeface="Merriweather"/>
              </a:rPr>
              <a:t>String</a:t>
            </a:r>
            <a:r>
              <a:rPr lang="en-US" b="1" dirty="0">
                <a:solidFill>
                  <a:srgbClr val="463F5C"/>
                </a:solidFill>
                <a:latin typeface="Merriweather"/>
              </a:rPr>
              <a:t> Problems</a:t>
            </a:r>
            <a:br>
              <a:rPr lang="zh-CN" altLang="en-US" b="1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126AAD-85E8-4BFF-B8E6-F858962FC6C4}"/>
              </a:ext>
            </a:extLst>
          </p:cNvPr>
          <p:cNvSpPr txBox="1">
            <a:spLocks/>
          </p:cNvSpPr>
          <p:nvPr/>
        </p:nvSpPr>
        <p:spPr>
          <a:xfrm>
            <a:off x="899592" y="133227"/>
            <a:ext cx="738944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4337DAB-0B6A-4C6D-A52A-80401E590CD9}"/>
              </a:ext>
            </a:extLst>
          </p:cNvPr>
          <p:cNvSpPr txBox="1">
            <a:spLocks/>
          </p:cNvSpPr>
          <p:nvPr/>
        </p:nvSpPr>
        <p:spPr>
          <a:xfrm>
            <a:off x="2129662" y="4010901"/>
            <a:ext cx="7487303" cy="225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Joint work with </a:t>
            </a:r>
            <a:r>
              <a:rPr lang="en-US" altLang="zh-CN" sz="3600" b="1" dirty="0" err="1"/>
              <a:t>Shyan</a:t>
            </a:r>
            <a:r>
              <a:rPr lang="en-US" altLang="zh-CN" sz="3600" b="1" dirty="0"/>
              <a:t> Akmal </a:t>
            </a:r>
            <a:r>
              <a:rPr lang="en-US" altLang="zh-CN" sz="3600" dirty="0"/>
              <a:t>(MIT)</a:t>
            </a:r>
          </a:p>
          <a:p>
            <a:endParaRPr lang="en-US" altLang="zh-CN" sz="2800" dirty="0"/>
          </a:p>
          <a:p>
            <a:r>
              <a:rPr lang="en-US" altLang="zh-CN" sz="2800" dirty="0"/>
              <a:t>QIP 2022</a:t>
            </a:r>
          </a:p>
          <a:p>
            <a:r>
              <a:rPr lang="en-US" altLang="zh-CN" sz="2800" dirty="0" err="1"/>
              <a:t>arXiv</a:t>
            </a:r>
            <a:r>
              <a:rPr lang="en-US" altLang="zh-CN" sz="2800" dirty="0"/>
              <a:t> 2110.09696 (appeared in SODA 2022)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D3291B-7DEC-4C03-BF80-6A87CB00ECA5}"/>
              </a:ext>
            </a:extLst>
          </p:cNvPr>
          <p:cNvSpPr/>
          <p:nvPr/>
        </p:nvSpPr>
        <p:spPr>
          <a:xfrm>
            <a:off x="3048000" y="286189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4000" b="1" dirty="0"/>
              <a:t>Ce Jin </a:t>
            </a:r>
            <a:r>
              <a:rPr lang="en-US" altLang="zh-CN" sz="4000" dirty="0"/>
              <a:t>(MIT)</a:t>
            </a:r>
          </a:p>
        </p:txBody>
      </p:sp>
      <p:pic>
        <p:nvPicPr>
          <p:cNvPr id="1026" name="Picture 2" descr="Shyan Akmal">
            <a:extLst>
              <a:ext uri="{FF2B5EF4-FFF2-40B4-BE49-F238E27FC236}">
                <a16:creationId xmlns:a16="http://schemas.microsoft.com/office/drawing/2014/main" id="{DAA82B28-46B2-494B-8301-DB86A375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818" y="3514049"/>
            <a:ext cx="1679063" cy="167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A53F-372E-4778-9488-265324BC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LCS – Warm up algorithm </a:t>
            </a:r>
            <a:r>
              <a:rPr lang="en-US" sz="3600" dirty="0"/>
              <a:t>(Le Gall &amp; </a:t>
            </a:r>
            <a:r>
              <a:rPr lang="en-US" sz="3600" dirty="0" err="1"/>
              <a:t>Seddighin</a:t>
            </a:r>
            <a:r>
              <a:rPr lang="en-US" sz="3600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8E68C-A467-4D48-A961-5820F22CB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1109513" cy="55299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After binary search: Decision 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i.e.,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Reduces to (Bipartite) Element Distinctness </a:t>
                </a:r>
                <a:endParaRPr lang="en-US" sz="2400" dirty="0"/>
              </a:p>
              <a:p>
                <a:pPr lvl="1"/>
                <a:r>
                  <a:rPr lang="en-US" sz="2800" dirty="0"/>
                  <a:t>each lexicographical comparison costs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via </a:t>
                </a:r>
                <a:r>
                  <a:rPr lang="en-US" dirty="0" err="1"/>
                  <a:t>Ambainis</a:t>
                </a:r>
                <a:r>
                  <a:rPr lang="en-US" dirty="0"/>
                  <a:t>’ algorithm </a:t>
                </a:r>
                <a:r>
                  <a:rPr lang="en-US" sz="2400" dirty="0"/>
                  <a:t>(comparison-based version) </a:t>
                </a:r>
              </a:p>
              <a:p>
                <a:endParaRPr lang="en-US" sz="1600" dirty="0"/>
              </a:p>
              <a:p>
                <a:r>
                  <a:rPr lang="en-US" dirty="0"/>
                  <a:t>For 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nearby substrings heavily overlap with each other…</a:t>
                </a:r>
              </a:p>
              <a:p>
                <a:r>
                  <a:rPr lang="en-US" dirty="0"/>
                  <a:t>Try to avoid considering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possible starting positions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8E68C-A467-4D48-A961-5820F22CB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1109513" cy="5529920"/>
              </a:xfrm>
              <a:blipFill>
                <a:blip r:embed="rId3"/>
                <a:stretch>
                  <a:fillRect l="-988" t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CBF0466-C98A-45CD-8C00-4CA631B48DDE}"/>
              </a:ext>
            </a:extLst>
          </p:cNvPr>
          <p:cNvGrpSpPr/>
          <p:nvPr/>
        </p:nvGrpSpPr>
        <p:grpSpPr>
          <a:xfrm>
            <a:off x="1463173" y="2581417"/>
            <a:ext cx="2730366" cy="1222815"/>
            <a:chOff x="8086165" y="1762919"/>
            <a:chExt cx="2730366" cy="12228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E7FE84-F65A-4A7D-88BA-D645FAB8E011}"/>
                </a:ext>
              </a:extLst>
            </p:cNvPr>
            <p:cNvSpPr/>
            <p:nvPr/>
          </p:nvSpPr>
          <p:spPr>
            <a:xfrm>
              <a:off x="8485094" y="2129839"/>
              <a:ext cx="2185147" cy="67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DF41E9B5-D029-4C2A-AB93-FC9E0D8E927D}"/>
                </a:ext>
              </a:extLst>
            </p:cNvPr>
            <p:cNvSpPr/>
            <p:nvPr/>
          </p:nvSpPr>
          <p:spPr>
            <a:xfrm>
              <a:off x="8485094" y="2235825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0F4B6-AD2F-4C35-B398-FCA2D4007D6E}"/>
                </a:ext>
              </a:extLst>
            </p:cNvPr>
            <p:cNvSpPr txBox="1"/>
            <p:nvPr/>
          </p:nvSpPr>
          <p:spPr>
            <a:xfrm rot="1412516">
              <a:off x="9598855" y="2390795"/>
              <a:ext cx="42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3FBE5BFB-05DF-4C47-AE79-3C6019443AB4}"/>
                </a:ext>
              </a:extLst>
            </p:cNvPr>
            <p:cNvSpPr/>
            <p:nvPr/>
          </p:nvSpPr>
          <p:spPr>
            <a:xfrm>
              <a:off x="8583706" y="2367309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4905D940-3E44-4F37-85CC-EE4181608C68}"/>
                </a:ext>
              </a:extLst>
            </p:cNvPr>
            <p:cNvSpPr/>
            <p:nvPr/>
          </p:nvSpPr>
          <p:spPr>
            <a:xfrm>
              <a:off x="8702489" y="2497490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3B95667-886C-40FD-9885-FDB68376CA2C}"/>
                </a:ext>
              </a:extLst>
            </p:cNvPr>
            <p:cNvSpPr/>
            <p:nvPr/>
          </p:nvSpPr>
          <p:spPr>
            <a:xfrm>
              <a:off x="10009094" y="2853972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3A5EC23-6144-46FE-ACCE-EC7E52FF2FC5}"/>
                </a:ext>
              </a:extLst>
            </p:cNvPr>
            <p:cNvSpPr/>
            <p:nvPr/>
          </p:nvSpPr>
          <p:spPr>
            <a:xfrm>
              <a:off x="9882469" y="2724358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D550E3-0E29-4067-A24C-EFC81F3DAF88}"/>
                    </a:ext>
                  </a:extLst>
                </p:cNvPr>
                <p:cNvSpPr txBox="1"/>
                <p:nvPr/>
              </p:nvSpPr>
              <p:spPr>
                <a:xfrm>
                  <a:off x="10327954" y="1762919"/>
                  <a:ext cx="4885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AD550E3-0E29-4067-A24C-EFC81F3DA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7954" y="1762919"/>
                  <a:ext cx="488577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586059D-B81F-4C7E-941C-DF13177BD9FC}"/>
                    </a:ext>
                  </a:extLst>
                </p:cNvPr>
                <p:cNvSpPr txBox="1"/>
                <p:nvPr/>
              </p:nvSpPr>
              <p:spPr>
                <a:xfrm>
                  <a:off x="8256495" y="1841013"/>
                  <a:ext cx="4885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586059D-B81F-4C7E-941C-DF13177BD9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495" y="1841013"/>
                  <a:ext cx="4885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0C92B2-ECF2-44D3-892C-D418BCE9FEED}"/>
                    </a:ext>
                  </a:extLst>
                </p:cNvPr>
                <p:cNvSpPr txBox="1"/>
                <p:nvPr/>
              </p:nvSpPr>
              <p:spPr>
                <a:xfrm>
                  <a:off x="8487233" y="2578821"/>
                  <a:ext cx="4885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0C92B2-ECF2-44D3-892C-D418BCE9F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233" y="2578821"/>
                  <a:ext cx="48857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CECE93E-809E-4C19-8CF3-3DE1AC61D02E}"/>
                    </a:ext>
                  </a:extLst>
                </p:cNvPr>
                <p:cNvSpPr txBox="1"/>
                <p:nvPr/>
              </p:nvSpPr>
              <p:spPr>
                <a:xfrm>
                  <a:off x="9110383" y="2592765"/>
                  <a:ext cx="7196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CECE93E-809E-4C19-8CF3-3DE1AC61D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83" y="2592765"/>
                  <a:ext cx="71962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0E78891-AC64-461B-833F-E111467C9B48}"/>
                    </a:ext>
                  </a:extLst>
                </p:cNvPr>
                <p:cNvSpPr txBox="1"/>
                <p:nvPr/>
              </p:nvSpPr>
              <p:spPr>
                <a:xfrm>
                  <a:off x="8086165" y="1977254"/>
                  <a:ext cx="428690" cy="408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0E78891-AC64-461B-833F-E111467C9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165" y="1977254"/>
                  <a:ext cx="428690" cy="4086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9BAE39-E951-4FF7-93D7-BD1F88EEEA26}"/>
              </a:ext>
            </a:extLst>
          </p:cNvPr>
          <p:cNvGrpSpPr/>
          <p:nvPr/>
        </p:nvGrpSpPr>
        <p:grpSpPr>
          <a:xfrm>
            <a:off x="4722716" y="2592969"/>
            <a:ext cx="2730366" cy="1222815"/>
            <a:chOff x="8086165" y="1762919"/>
            <a:chExt cx="2730366" cy="122281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921BA5-520F-4968-9D8F-9EEFBB1FF880}"/>
                </a:ext>
              </a:extLst>
            </p:cNvPr>
            <p:cNvSpPr/>
            <p:nvPr/>
          </p:nvSpPr>
          <p:spPr>
            <a:xfrm>
              <a:off x="8485094" y="2129839"/>
              <a:ext cx="2185147" cy="672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E4ACB62F-13DD-4FC7-B522-33F9D18668FB}"/>
                </a:ext>
              </a:extLst>
            </p:cNvPr>
            <p:cNvSpPr/>
            <p:nvPr/>
          </p:nvSpPr>
          <p:spPr>
            <a:xfrm>
              <a:off x="8485094" y="2235825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9BB4B5-DF34-417F-9367-400262689CA4}"/>
                </a:ext>
              </a:extLst>
            </p:cNvPr>
            <p:cNvSpPr txBox="1"/>
            <p:nvPr/>
          </p:nvSpPr>
          <p:spPr>
            <a:xfrm rot="1412516">
              <a:off x="9598855" y="2390795"/>
              <a:ext cx="42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74F4DE1C-41C2-4844-812F-6BE074F12CC5}"/>
                </a:ext>
              </a:extLst>
            </p:cNvPr>
            <p:cNvSpPr/>
            <p:nvPr/>
          </p:nvSpPr>
          <p:spPr>
            <a:xfrm>
              <a:off x="8583706" y="2367309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C9149C8D-B1C9-4B0E-948D-84A0A8640DD6}"/>
                </a:ext>
              </a:extLst>
            </p:cNvPr>
            <p:cNvSpPr/>
            <p:nvPr/>
          </p:nvSpPr>
          <p:spPr>
            <a:xfrm>
              <a:off x="8702489" y="2497490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ECFBFF9D-C3C7-4134-83F1-7626E7E7F536}"/>
                </a:ext>
              </a:extLst>
            </p:cNvPr>
            <p:cNvSpPr/>
            <p:nvPr/>
          </p:nvSpPr>
          <p:spPr>
            <a:xfrm>
              <a:off x="10009094" y="2853972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63DAE0E8-FE07-4B80-8152-D5DF840B86CF}"/>
                </a:ext>
              </a:extLst>
            </p:cNvPr>
            <p:cNvSpPr/>
            <p:nvPr/>
          </p:nvSpPr>
          <p:spPr>
            <a:xfrm>
              <a:off x="9882469" y="2724358"/>
              <a:ext cx="661147" cy="13176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2A27BD4-E29D-4A5A-B87A-821FF5E7AC83}"/>
                    </a:ext>
                  </a:extLst>
                </p:cNvPr>
                <p:cNvSpPr txBox="1"/>
                <p:nvPr/>
              </p:nvSpPr>
              <p:spPr>
                <a:xfrm>
                  <a:off x="10327954" y="1762919"/>
                  <a:ext cx="4885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2A27BD4-E29D-4A5A-B87A-821FF5E7A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7954" y="1762919"/>
                  <a:ext cx="488577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7B6072-B9C5-4D09-AA46-7A5A86A1E6E7}"/>
                    </a:ext>
                  </a:extLst>
                </p:cNvPr>
                <p:cNvSpPr txBox="1"/>
                <p:nvPr/>
              </p:nvSpPr>
              <p:spPr>
                <a:xfrm>
                  <a:off x="8256495" y="1841013"/>
                  <a:ext cx="4885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7B6072-B9C5-4D09-AA46-7A5A86A1E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495" y="1841013"/>
                  <a:ext cx="48857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1E0F388-91DC-4B94-A2F2-310E70B264C9}"/>
                    </a:ext>
                  </a:extLst>
                </p:cNvPr>
                <p:cNvSpPr txBox="1"/>
                <p:nvPr/>
              </p:nvSpPr>
              <p:spPr>
                <a:xfrm>
                  <a:off x="8487233" y="2578821"/>
                  <a:ext cx="4885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1E0F388-91DC-4B94-A2F2-310E70B264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233" y="2578821"/>
                  <a:ext cx="48857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24E8A12-1996-4B0F-9F69-74FC9A3FD58D}"/>
                    </a:ext>
                  </a:extLst>
                </p:cNvPr>
                <p:cNvSpPr txBox="1"/>
                <p:nvPr/>
              </p:nvSpPr>
              <p:spPr>
                <a:xfrm>
                  <a:off x="9110383" y="2592765"/>
                  <a:ext cx="7196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24E8A12-1996-4B0F-9F69-74FC9A3FD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83" y="2592765"/>
                  <a:ext cx="71962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6EEEEAE-3D1F-446A-BB3E-86693C4AF970}"/>
                    </a:ext>
                  </a:extLst>
                </p:cNvPr>
                <p:cNvSpPr txBox="1"/>
                <p:nvPr/>
              </p:nvSpPr>
              <p:spPr>
                <a:xfrm>
                  <a:off x="8086165" y="1977254"/>
                  <a:ext cx="428690" cy="408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6EEEEAE-3D1F-446A-BB3E-86693C4AF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165" y="1977254"/>
                  <a:ext cx="428690" cy="40862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44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4F1B54E-F26A-4A62-B36C-7537F684F21B}"/>
              </a:ext>
            </a:extLst>
          </p:cNvPr>
          <p:cNvSpPr/>
          <p:nvPr/>
        </p:nvSpPr>
        <p:spPr>
          <a:xfrm>
            <a:off x="3814287" y="5314719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CFB0DA-D586-4D3E-8374-CF73C48F69F2}"/>
              </a:ext>
            </a:extLst>
          </p:cNvPr>
          <p:cNvSpPr/>
          <p:nvPr/>
        </p:nvSpPr>
        <p:spPr>
          <a:xfrm>
            <a:off x="5473235" y="5884372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EB2008-0BE1-435D-959E-2FC5438BE4F3}"/>
              </a:ext>
            </a:extLst>
          </p:cNvPr>
          <p:cNvSpPr/>
          <p:nvPr/>
        </p:nvSpPr>
        <p:spPr>
          <a:xfrm>
            <a:off x="5064292" y="5884372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8F7429-184B-4D0A-B195-96D7C5B04B8A}"/>
              </a:ext>
            </a:extLst>
          </p:cNvPr>
          <p:cNvSpPr/>
          <p:nvPr/>
        </p:nvSpPr>
        <p:spPr>
          <a:xfrm>
            <a:off x="4857882" y="5884372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E74FA1-1051-4C2A-97E5-D4B4B5F440A9}"/>
              </a:ext>
            </a:extLst>
          </p:cNvPr>
          <p:cNvSpPr/>
          <p:nvPr/>
        </p:nvSpPr>
        <p:spPr>
          <a:xfrm>
            <a:off x="4020954" y="5895646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B7591-8B0F-4CB2-A0E7-0855C3E12E0A}"/>
              </a:ext>
            </a:extLst>
          </p:cNvPr>
          <p:cNvSpPr/>
          <p:nvPr/>
        </p:nvSpPr>
        <p:spPr>
          <a:xfrm>
            <a:off x="5068492" y="5321637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16D31-996F-4A7B-9A18-AB41AB748DD2}"/>
              </a:ext>
            </a:extLst>
          </p:cNvPr>
          <p:cNvSpPr/>
          <p:nvPr/>
        </p:nvSpPr>
        <p:spPr>
          <a:xfrm>
            <a:off x="4442608" y="5321638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A98D-DE55-4C6E-AACB-01BC92D436EC}"/>
              </a:ext>
            </a:extLst>
          </p:cNvPr>
          <p:cNvSpPr/>
          <p:nvPr/>
        </p:nvSpPr>
        <p:spPr>
          <a:xfrm>
            <a:off x="3603812" y="5321639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E8EB6-28F5-4CD6-97E5-7A35C117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Anchoring for LCS </a:t>
            </a:r>
            <a:r>
              <a:rPr lang="en-US" sz="1800" dirty="0"/>
              <a:t>[SV13, CCIKPRRW18, ACPR19, ACPR20, BGKK20, CGP20, CKPR21, …]</a:t>
            </a:r>
            <a:endParaRPr lang="en-US" sz="1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3C8B34-C7AF-4C82-A2FB-D4A42C15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42788"/>
              </p:ext>
            </p:extLst>
          </p:nvPr>
        </p:nvGraphicFramePr>
        <p:xfrm>
          <a:off x="3387911" y="5242129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050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5580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2A705D-0DF0-42D4-B18E-08921DE82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986753"/>
              </p:ext>
            </p:extLst>
          </p:nvPr>
        </p:nvGraphicFramePr>
        <p:xfrm>
          <a:off x="3390435" y="5812050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9031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97849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/>
              <p:nvPr/>
            </p:nvSpPr>
            <p:spPr>
              <a:xfrm>
                <a:off x="3057044" y="5206972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4" y="5206972"/>
                <a:ext cx="319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29BDA9-F10E-4FBF-94CD-6C005163E4B0}"/>
                  </a:ext>
                </a:extLst>
              </p:cNvPr>
              <p:cNvSpPr txBox="1"/>
              <p:nvPr/>
            </p:nvSpPr>
            <p:spPr>
              <a:xfrm>
                <a:off x="3059568" y="5795024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29BDA9-F10E-4FBF-94CD-6C005163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68" y="5795024"/>
                <a:ext cx="3194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DDFA673-9ED4-4860-B23C-27BD4EE55E00}"/>
              </a:ext>
            </a:extLst>
          </p:cNvPr>
          <p:cNvGrpSpPr/>
          <p:nvPr/>
        </p:nvGrpSpPr>
        <p:grpSpPr>
          <a:xfrm>
            <a:off x="7354718" y="5516620"/>
            <a:ext cx="1300111" cy="369332"/>
            <a:chOff x="9475016" y="2638603"/>
            <a:chExt cx="1300111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B71421-E877-4041-BE39-BC3CE76BA439}"/>
                </a:ext>
              </a:extLst>
            </p:cNvPr>
            <p:cNvSpPr/>
            <p:nvPr/>
          </p:nvSpPr>
          <p:spPr>
            <a:xfrm>
              <a:off x="9475016" y="2729356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99F84A-C9B1-483E-AF41-EBED3336B2D4}"/>
                </a:ext>
              </a:extLst>
            </p:cNvPr>
            <p:cNvSpPr txBox="1"/>
            <p:nvPr/>
          </p:nvSpPr>
          <p:spPr>
            <a:xfrm>
              <a:off x="9647596" y="2638603"/>
              <a:ext cx="112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anchor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7C14B7B-3700-4B25-A84B-4974FDE4F6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181" y="1655787"/>
                <a:ext cx="11353801" cy="5032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( 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? )</a:t>
                </a:r>
              </a:p>
              <a:p>
                <a:r>
                  <a:rPr lang="en-US" dirty="0"/>
                  <a:t>Construct </a:t>
                </a:r>
                <a:r>
                  <a:rPr lang="en-US" i="1" dirty="0"/>
                  <a:t>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that: </a:t>
                </a:r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then exists an </a:t>
                </a:r>
                <a:r>
                  <a:rPr lang="en-US" sz="2800" b="1" dirty="0"/>
                  <a:t>anchored</a:t>
                </a:r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common substring.</a:t>
                </a:r>
              </a:p>
              <a:p>
                <a:endParaRPr lang="en-US" dirty="0"/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7C14B7B-3700-4B25-A84B-4974FDE4F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1" y="1655787"/>
                <a:ext cx="11353801" cy="5032375"/>
              </a:xfrm>
              <a:prstGeom prst="rect">
                <a:avLst/>
              </a:prstGeom>
              <a:blipFill>
                <a:blip r:embed="rId6"/>
                <a:stretch>
                  <a:fillRect l="-967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animBg="1"/>
      <p:bldP spid="16" grpId="0" uiExpand="1" animBg="1"/>
      <p:bldP spid="15" grpId="0" uiExpand="1" animBg="1"/>
      <p:bldP spid="14" grpId="0" uiExpand="1" animBg="1"/>
      <p:bldP spid="13" grpId="0" uiExpand="1" animBg="1"/>
      <p:bldP spid="12" grpId="0" uiExpand="1" animBg="1"/>
      <p:bldP spid="11" grpId="0" uiExpand="1" animBg="1"/>
      <p:bldP spid="10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4F1B54E-F26A-4A62-B36C-7537F684F21B}"/>
              </a:ext>
            </a:extLst>
          </p:cNvPr>
          <p:cNvSpPr/>
          <p:nvPr/>
        </p:nvSpPr>
        <p:spPr>
          <a:xfrm>
            <a:off x="3814287" y="5314731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B7591-8B0F-4CB2-A0E7-0855C3E12E0A}"/>
              </a:ext>
            </a:extLst>
          </p:cNvPr>
          <p:cNvSpPr/>
          <p:nvPr/>
        </p:nvSpPr>
        <p:spPr>
          <a:xfrm>
            <a:off x="5068492" y="5321649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16D31-996F-4A7B-9A18-AB41AB748DD2}"/>
              </a:ext>
            </a:extLst>
          </p:cNvPr>
          <p:cNvSpPr/>
          <p:nvPr/>
        </p:nvSpPr>
        <p:spPr>
          <a:xfrm>
            <a:off x="4442608" y="5321650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A98D-DE55-4C6E-AACB-01BC92D436EC}"/>
              </a:ext>
            </a:extLst>
          </p:cNvPr>
          <p:cNvSpPr/>
          <p:nvPr/>
        </p:nvSpPr>
        <p:spPr>
          <a:xfrm>
            <a:off x="3603812" y="5321651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3C8B34-C7AF-4C82-A2FB-D4A42C15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65701"/>
              </p:ext>
            </p:extLst>
          </p:nvPr>
        </p:nvGraphicFramePr>
        <p:xfrm>
          <a:off x="3387911" y="5242141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050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5580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/>
              <p:nvPr/>
            </p:nvSpPr>
            <p:spPr>
              <a:xfrm>
                <a:off x="3057044" y="5206984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4" y="5206984"/>
                <a:ext cx="319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6BFBBBA-8514-47CE-A41D-BED8477891E4}"/>
              </a:ext>
            </a:extLst>
          </p:cNvPr>
          <p:cNvGrpSpPr/>
          <p:nvPr/>
        </p:nvGrpSpPr>
        <p:grpSpPr>
          <a:xfrm>
            <a:off x="3059568" y="5795036"/>
            <a:ext cx="2608650" cy="369332"/>
            <a:chOff x="3059568" y="6050536"/>
            <a:chExt cx="26086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/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CFB0DA-D586-4D3E-8374-CF73C48F69F2}"/>
                </a:ext>
              </a:extLst>
            </p:cNvPr>
            <p:cNvSpPr/>
            <p:nvPr/>
          </p:nvSpPr>
          <p:spPr>
            <a:xfrm>
              <a:off x="5473235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EB2008-0BE1-435D-959E-2FC5438BE4F3}"/>
                </a:ext>
              </a:extLst>
            </p:cNvPr>
            <p:cNvSpPr/>
            <p:nvPr/>
          </p:nvSpPr>
          <p:spPr>
            <a:xfrm>
              <a:off x="506429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8F7429-184B-4D0A-B195-96D7C5B04B8A}"/>
                </a:ext>
              </a:extLst>
            </p:cNvPr>
            <p:cNvSpPr/>
            <p:nvPr/>
          </p:nvSpPr>
          <p:spPr>
            <a:xfrm>
              <a:off x="485788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E74FA1-1051-4C2A-97E5-D4B4B5F440A9}"/>
                </a:ext>
              </a:extLst>
            </p:cNvPr>
            <p:cNvSpPr/>
            <p:nvPr/>
          </p:nvSpPr>
          <p:spPr>
            <a:xfrm>
              <a:off x="4020954" y="6151158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DFA673-9ED4-4860-B23C-27BD4EE55E00}"/>
              </a:ext>
            </a:extLst>
          </p:cNvPr>
          <p:cNvGrpSpPr/>
          <p:nvPr/>
        </p:nvGrpSpPr>
        <p:grpSpPr>
          <a:xfrm>
            <a:off x="7354718" y="5516632"/>
            <a:ext cx="1300111" cy="369332"/>
            <a:chOff x="9475016" y="2638603"/>
            <a:chExt cx="1300111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B71421-E877-4041-BE39-BC3CE76BA439}"/>
                </a:ext>
              </a:extLst>
            </p:cNvPr>
            <p:cNvSpPr/>
            <p:nvPr/>
          </p:nvSpPr>
          <p:spPr>
            <a:xfrm>
              <a:off x="9475016" y="2729356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99F84A-C9B1-483E-AF41-EBED3336B2D4}"/>
                </a:ext>
              </a:extLst>
            </p:cNvPr>
            <p:cNvSpPr txBox="1"/>
            <p:nvPr/>
          </p:nvSpPr>
          <p:spPr>
            <a:xfrm>
              <a:off x="9647596" y="2638603"/>
              <a:ext cx="112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anchor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2A705D-0DF0-42D4-B18E-08921DE82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43206"/>
              </p:ext>
            </p:extLst>
          </p:nvPr>
        </p:nvGraphicFramePr>
        <p:xfrm>
          <a:off x="3390435" y="5812062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9031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97849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6EE961-9569-4AEA-9BCC-2471EC816642}"/>
              </a:ext>
            </a:extLst>
          </p:cNvPr>
          <p:cNvSpPr/>
          <p:nvPr/>
        </p:nvSpPr>
        <p:spPr>
          <a:xfrm>
            <a:off x="4419496" y="5150790"/>
            <a:ext cx="231719" cy="1126403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5298C6-D70B-498D-AE49-79D9447F2E32}"/>
              </a:ext>
            </a:extLst>
          </p:cNvPr>
          <p:cNvCxnSpPr/>
          <p:nvPr/>
        </p:nvCxnSpPr>
        <p:spPr>
          <a:xfrm>
            <a:off x="3807299" y="5150790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BB340D-BAD1-48D7-869A-50089C676752}"/>
              </a:ext>
            </a:extLst>
          </p:cNvPr>
          <p:cNvCxnSpPr/>
          <p:nvPr/>
        </p:nvCxnSpPr>
        <p:spPr>
          <a:xfrm>
            <a:off x="5061616" y="5150790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07F536C9-4F93-4781-B340-AE59F402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Anchoring for LCS </a:t>
            </a:r>
            <a:r>
              <a:rPr lang="en-US" sz="1800" dirty="0"/>
              <a:t>[SV13, CCIKPRRW18, ACPR19, ACPR20, BGKK20, CGP20, CKPR21, …]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0072060-359A-4C0A-8444-B698EA0EC0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181" y="1655787"/>
                <a:ext cx="11353801" cy="5032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( 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? )</a:t>
                </a:r>
              </a:p>
              <a:p>
                <a:r>
                  <a:rPr lang="en-US" dirty="0"/>
                  <a:t>Construct </a:t>
                </a:r>
                <a:r>
                  <a:rPr lang="en-US" i="1" dirty="0"/>
                  <a:t>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that: </a:t>
                </a:r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then exists an </a:t>
                </a:r>
                <a:r>
                  <a:rPr lang="en-US" sz="2800" b="1" dirty="0"/>
                  <a:t>anchored</a:t>
                </a:r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common substring.</a:t>
                </a:r>
              </a:p>
              <a:p>
                <a:endParaRPr lang="en-US" dirty="0"/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0072060-359A-4C0A-8444-B698EA0E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1" y="1655787"/>
                <a:ext cx="11353801" cy="5032375"/>
              </a:xfrm>
              <a:prstGeom prst="rect">
                <a:avLst/>
              </a:prstGeom>
              <a:blipFill>
                <a:blip r:embed="rId6"/>
                <a:stretch>
                  <a:fillRect l="-967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3412 7.40741E-7 L 0.03412 -0.00093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3411 7.40741E-7 L 0.03411 -0.00093 " pathEditMode="relative" rAng="0" ptsTypes="A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4F1B54E-F26A-4A62-B36C-7537F684F21B}"/>
              </a:ext>
            </a:extLst>
          </p:cNvPr>
          <p:cNvSpPr/>
          <p:nvPr/>
        </p:nvSpPr>
        <p:spPr>
          <a:xfrm>
            <a:off x="3814287" y="5314727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7B7591-8B0F-4CB2-A0E7-0855C3E12E0A}"/>
              </a:ext>
            </a:extLst>
          </p:cNvPr>
          <p:cNvSpPr/>
          <p:nvPr/>
        </p:nvSpPr>
        <p:spPr>
          <a:xfrm>
            <a:off x="5068492" y="5321645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016D31-996F-4A7B-9A18-AB41AB748DD2}"/>
              </a:ext>
            </a:extLst>
          </p:cNvPr>
          <p:cNvSpPr/>
          <p:nvPr/>
        </p:nvSpPr>
        <p:spPr>
          <a:xfrm>
            <a:off x="4442608" y="5321646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85A98D-DE55-4C6E-AACB-01BC92D436EC}"/>
              </a:ext>
            </a:extLst>
          </p:cNvPr>
          <p:cNvSpPr/>
          <p:nvPr/>
        </p:nvSpPr>
        <p:spPr>
          <a:xfrm>
            <a:off x="3603812" y="5321647"/>
            <a:ext cx="194983" cy="1949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8181" y="1655787"/>
                <a:ext cx="11353801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( 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? )</a:t>
                </a:r>
              </a:p>
              <a:p>
                <a:r>
                  <a:rPr lang="en-US" dirty="0"/>
                  <a:t>Construct </a:t>
                </a:r>
                <a:r>
                  <a:rPr lang="en-US" i="1" dirty="0"/>
                  <a:t>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that: </a:t>
                </a:r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then exists an </a:t>
                </a:r>
                <a:r>
                  <a:rPr lang="en-US" sz="2800" b="1" dirty="0"/>
                  <a:t>anchored</a:t>
                </a:r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common substring.</a:t>
                </a:r>
                <a:endParaRPr lang="en-US" dirty="0"/>
              </a:p>
              <a:p>
                <a:endParaRPr lang="en-US" sz="1050" dirty="0"/>
              </a:p>
              <a:p>
                <a:r>
                  <a:rPr lang="en-US" dirty="0"/>
                  <a:t>Task: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(a “</a:t>
                </a:r>
                <a:r>
                  <a:rPr lang="en-US" i="1" dirty="0"/>
                  <a:t>witness pair</a:t>
                </a:r>
                <a:r>
                  <a:rPr lang="en-US" dirty="0"/>
                  <a:t>”) that determine a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anchored common substring.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D5389-6898-45DF-802C-2B0B36F71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181" y="1655787"/>
                <a:ext cx="11353801" cy="5032375"/>
              </a:xfrm>
              <a:blipFill>
                <a:blip r:embed="rId3"/>
                <a:stretch>
                  <a:fillRect l="-967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3C8B34-C7AF-4C82-A2FB-D4A42C15D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30148"/>
              </p:ext>
            </p:extLst>
          </p:nvPr>
        </p:nvGraphicFramePr>
        <p:xfrm>
          <a:off x="3387911" y="5242137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510503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0558009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/>
              <p:nvPr/>
            </p:nvSpPr>
            <p:spPr>
              <a:xfrm>
                <a:off x="3057044" y="5206980"/>
                <a:ext cx="319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4D06CE-7484-4D56-91D7-EC555A1D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44" y="5206980"/>
                <a:ext cx="319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6BFBBBA-8514-47CE-A41D-BED8477891E4}"/>
              </a:ext>
            </a:extLst>
          </p:cNvPr>
          <p:cNvGrpSpPr/>
          <p:nvPr/>
        </p:nvGrpSpPr>
        <p:grpSpPr>
          <a:xfrm>
            <a:off x="3476432" y="5788308"/>
            <a:ext cx="2608650" cy="369332"/>
            <a:chOff x="3059568" y="6050536"/>
            <a:chExt cx="26086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/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29BDA9-F10E-4FBF-94CD-6C005163E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568" y="6050536"/>
                  <a:ext cx="3194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CFB0DA-D586-4D3E-8374-CF73C48F69F2}"/>
                </a:ext>
              </a:extLst>
            </p:cNvPr>
            <p:cNvSpPr/>
            <p:nvPr/>
          </p:nvSpPr>
          <p:spPr>
            <a:xfrm>
              <a:off x="5473235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EB2008-0BE1-435D-959E-2FC5438BE4F3}"/>
                </a:ext>
              </a:extLst>
            </p:cNvPr>
            <p:cNvSpPr/>
            <p:nvPr/>
          </p:nvSpPr>
          <p:spPr>
            <a:xfrm>
              <a:off x="506429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8F7429-184B-4D0A-B195-96D7C5B04B8A}"/>
                </a:ext>
              </a:extLst>
            </p:cNvPr>
            <p:cNvSpPr/>
            <p:nvPr/>
          </p:nvSpPr>
          <p:spPr>
            <a:xfrm>
              <a:off x="4857882" y="6139884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E74FA1-1051-4C2A-97E5-D4B4B5F440A9}"/>
                </a:ext>
              </a:extLst>
            </p:cNvPr>
            <p:cNvSpPr/>
            <p:nvPr/>
          </p:nvSpPr>
          <p:spPr>
            <a:xfrm>
              <a:off x="4020954" y="6151158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DFA673-9ED4-4860-B23C-27BD4EE55E00}"/>
              </a:ext>
            </a:extLst>
          </p:cNvPr>
          <p:cNvGrpSpPr/>
          <p:nvPr/>
        </p:nvGrpSpPr>
        <p:grpSpPr>
          <a:xfrm>
            <a:off x="7354718" y="5516628"/>
            <a:ext cx="1300111" cy="369332"/>
            <a:chOff x="9475016" y="2638603"/>
            <a:chExt cx="1300111" cy="3693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B71421-E877-4041-BE39-BC3CE76BA439}"/>
                </a:ext>
              </a:extLst>
            </p:cNvPr>
            <p:cNvSpPr/>
            <p:nvPr/>
          </p:nvSpPr>
          <p:spPr>
            <a:xfrm>
              <a:off x="9475016" y="2729356"/>
              <a:ext cx="194983" cy="19498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99F84A-C9B1-483E-AF41-EBED3336B2D4}"/>
                </a:ext>
              </a:extLst>
            </p:cNvPr>
            <p:cNvSpPr txBox="1"/>
            <p:nvPr/>
          </p:nvSpPr>
          <p:spPr>
            <a:xfrm>
              <a:off x="9647596" y="2638603"/>
              <a:ext cx="1127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anchor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2A705D-0DF0-42D4-B18E-08921DE82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40279"/>
              </p:ext>
            </p:extLst>
          </p:nvPr>
        </p:nvGraphicFramePr>
        <p:xfrm>
          <a:off x="3807299" y="5805334"/>
          <a:ext cx="249936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7708479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776449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734166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22742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1504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620634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24131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46061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0158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3529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290311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497849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3676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6EE961-9569-4AEA-9BCC-2471EC816642}"/>
              </a:ext>
            </a:extLst>
          </p:cNvPr>
          <p:cNvSpPr/>
          <p:nvPr/>
        </p:nvSpPr>
        <p:spPr>
          <a:xfrm>
            <a:off x="4419496" y="5150786"/>
            <a:ext cx="231719" cy="1126403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1FFDBD0B-E6F0-4C81-B306-B7E951E93BE3}"/>
              </a:ext>
            </a:extLst>
          </p:cNvPr>
          <p:cNvSpPr/>
          <p:nvPr/>
        </p:nvSpPr>
        <p:spPr>
          <a:xfrm>
            <a:off x="3794143" y="5624065"/>
            <a:ext cx="1267473" cy="127204"/>
          </a:xfrm>
          <a:prstGeom prst="leftRightArrow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6000">
                <a:schemeClr val="accent6">
                  <a:lumMod val="50000"/>
                </a:schemeClr>
              </a:gs>
              <a:gs pos="54000">
                <a:srgbClr val="7030A0"/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5298C6-D70B-498D-AE49-79D9447F2E32}"/>
              </a:ext>
            </a:extLst>
          </p:cNvPr>
          <p:cNvCxnSpPr>
            <a:cxnSpLocks/>
          </p:cNvCxnSpPr>
          <p:nvPr/>
        </p:nvCxnSpPr>
        <p:spPr>
          <a:xfrm>
            <a:off x="3807299" y="5150786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BB340D-BAD1-48D7-869A-50089C676752}"/>
              </a:ext>
            </a:extLst>
          </p:cNvPr>
          <p:cNvCxnSpPr>
            <a:cxnSpLocks/>
          </p:cNvCxnSpPr>
          <p:nvPr/>
        </p:nvCxnSpPr>
        <p:spPr>
          <a:xfrm>
            <a:off x="5061616" y="5150786"/>
            <a:ext cx="0" cy="112640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CC2B04-1541-4D02-A140-4843BEB6CF9F}"/>
              </a:ext>
            </a:extLst>
          </p:cNvPr>
          <p:cNvSpPr/>
          <p:nvPr/>
        </p:nvSpPr>
        <p:spPr>
          <a:xfrm>
            <a:off x="4462780" y="5617341"/>
            <a:ext cx="129392" cy="1293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455AA-4AA2-49C4-ACCF-9D90C19473E4}"/>
                  </a:ext>
                </a:extLst>
              </p:cNvPr>
              <p:cNvSpPr txBox="1"/>
              <p:nvPr/>
            </p:nvSpPr>
            <p:spPr>
              <a:xfrm>
                <a:off x="3786710" y="4854215"/>
                <a:ext cx="194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455AA-4AA2-49C4-ACCF-9D90C1947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710" y="4854215"/>
                <a:ext cx="194983" cy="338554"/>
              </a:xfrm>
              <a:prstGeom prst="rect">
                <a:avLst/>
              </a:prstGeom>
              <a:blipFill>
                <a:blip r:embed="rId6"/>
                <a:stretch>
                  <a:fillRect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BF96D4-B4FB-4885-BAEF-93971461BEC7}"/>
                  </a:ext>
                </a:extLst>
              </p:cNvPr>
              <p:cNvSpPr txBox="1"/>
              <p:nvPr/>
            </p:nvSpPr>
            <p:spPr>
              <a:xfrm>
                <a:off x="4199900" y="4863659"/>
                <a:ext cx="10748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BF96D4-B4FB-4885-BAEF-93971461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00" y="4863659"/>
                <a:ext cx="107484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DE8249-FAB4-4589-93FA-5707984C86C1}"/>
                  </a:ext>
                </a:extLst>
              </p:cNvPr>
              <p:cNvSpPr txBox="1"/>
              <p:nvPr/>
            </p:nvSpPr>
            <p:spPr>
              <a:xfrm>
                <a:off x="4193390" y="6235317"/>
                <a:ext cx="10813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DE8249-FAB4-4589-93FA-5707984C8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90" y="6235317"/>
                <a:ext cx="1081356" cy="338554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156739-B996-4A48-A8F9-DF92E572A8BF}"/>
                  </a:ext>
                </a:extLst>
              </p:cNvPr>
              <p:cNvSpPr txBox="1"/>
              <p:nvPr/>
            </p:nvSpPr>
            <p:spPr>
              <a:xfrm>
                <a:off x="3772395" y="6224485"/>
                <a:ext cx="194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156739-B996-4A48-A8F9-DF92E572A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95" y="6224485"/>
                <a:ext cx="194983" cy="338554"/>
              </a:xfrm>
              <a:prstGeom prst="rect">
                <a:avLst/>
              </a:prstGeom>
              <a:blipFill>
                <a:blip r:embed="rId9"/>
                <a:stretch>
                  <a:fillRect r="-312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>
            <a:extLst>
              <a:ext uri="{FF2B5EF4-FFF2-40B4-BE49-F238E27FC236}">
                <a16:creationId xmlns:a16="http://schemas.microsoft.com/office/drawing/2014/main" id="{282E6F46-5672-4516-A5AF-FC2EF78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Anchoring for LCS </a:t>
            </a:r>
            <a:r>
              <a:rPr lang="en-US" sz="1800" dirty="0"/>
              <a:t>[SV13, CCIKPRRW18, ACPR19, ACPR20, BGKK20, CGP20, CKPR21, …]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705732FC-671D-4ABC-B807-70DB1DB07664}"/>
                  </a:ext>
                </a:extLst>
              </p:cNvPr>
              <p:cNvSpPr/>
              <p:nvPr/>
            </p:nvSpPr>
            <p:spPr>
              <a:xfrm>
                <a:off x="7354718" y="1421688"/>
                <a:ext cx="4101558" cy="89408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Hope: for larger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:r>
                  <a:rPr lang="en-US" sz="2800" dirty="0"/>
                  <a:t>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 is smaller</a:t>
                </a:r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705732FC-671D-4ABC-B807-70DB1DB07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718" y="1421688"/>
                <a:ext cx="4101558" cy="894080"/>
              </a:xfrm>
              <a:prstGeom prst="roundRect">
                <a:avLst/>
              </a:prstGeom>
              <a:blipFill>
                <a:blip r:embed="rId10"/>
                <a:stretch>
                  <a:fillRect l="-1037" t="-8054" r="-889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0E2241C-1209-47FE-AA83-B173ADA10842}"/>
                  </a:ext>
                </a:extLst>
              </p:cNvPr>
              <p:cNvSpPr/>
              <p:nvPr/>
            </p:nvSpPr>
            <p:spPr>
              <a:xfrm>
                <a:off x="1496487" y="4157902"/>
                <a:ext cx="99597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LCP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LCP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i="1" dirty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0E2241C-1209-47FE-AA83-B173ADA10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87" y="4157902"/>
                <a:ext cx="9959789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67D721B9-A624-4C08-A984-7AB7899FAB68}"/>
              </a:ext>
            </a:extLst>
          </p:cNvPr>
          <p:cNvGrpSpPr/>
          <p:nvPr/>
        </p:nvGrpSpPr>
        <p:grpSpPr>
          <a:xfrm>
            <a:off x="7914005" y="4050999"/>
            <a:ext cx="3361116" cy="962135"/>
            <a:chOff x="8223025" y="1271176"/>
            <a:chExt cx="3361116" cy="96213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6A84D14-3FB3-4BF9-AECB-D621212EB21F}"/>
                </a:ext>
              </a:extLst>
            </p:cNvPr>
            <p:cNvSpPr/>
            <p:nvPr/>
          </p:nvSpPr>
          <p:spPr>
            <a:xfrm>
              <a:off x="8419381" y="1672387"/>
              <a:ext cx="2786332" cy="1862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0A3A37-7214-4186-9209-73BC2190A1DF}"/>
                </a:ext>
              </a:extLst>
            </p:cNvPr>
            <p:cNvSpPr/>
            <p:nvPr/>
          </p:nvSpPr>
          <p:spPr>
            <a:xfrm>
              <a:off x="9700200" y="1648027"/>
              <a:ext cx="224693" cy="22469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Left 40">
              <a:extLst>
                <a:ext uri="{FF2B5EF4-FFF2-40B4-BE49-F238E27FC236}">
                  <a16:creationId xmlns:a16="http://schemas.microsoft.com/office/drawing/2014/main" id="{9BED4729-4EC8-440D-9F8B-D24816E04926}"/>
                </a:ext>
              </a:extLst>
            </p:cNvPr>
            <p:cNvSpPr/>
            <p:nvPr/>
          </p:nvSpPr>
          <p:spPr>
            <a:xfrm>
              <a:off x="8686800" y="1675858"/>
              <a:ext cx="1013400" cy="158371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Left 41">
              <a:extLst>
                <a:ext uri="{FF2B5EF4-FFF2-40B4-BE49-F238E27FC236}">
                  <a16:creationId xmlns:a16="http://schemas.microsoft.com/office/drawing/2014/main" id="{37E4A140-BB00-4085-AB39-2CC1BAD321E3}"/>
                </a:ext>
              </a:extLst>
            </p:cNvPr>
            <p:cNvSpPr/>
            <p:nvPr/>
          </p:nvSpPr>
          <p:spPr>
            <a:xfrm flipH="1">
              <a:off x="9924893" y="1667926"/>
              <a:ext cx="1031060" cy="186282"/>
            </a:xfrm>
            <a:prstGeom prst="lef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295FA31-D8A9-4EDC-8E3F-AD2DB7F7D3FC}"/>
                    </a:ext>
                  </a:extLst>
                </p:cNvPr>
                <p:cNvSpPr txBox="1"/>
                <p:nvPr/>
              </p:nvSpPr>
              <p:spPr>
                <a:xfrm>
                  <a:off x="9632931" y="1271176"/>
                  <a:ext cx="2246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295FA31-D8A9-4EDC-8E3F-AD2DB7F7D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931" y="1271176"/>
                  <a:ext cx="224693" cy="461665"/>
                </a:xfrm>
                <a:prstGeom prst="rect">
                  <a:avLst/>
                </a:prstGeom>
                <a:blipFill>
                  <a:blip r:embed="rId12"/>
                  <a:stretch>
                    <a:fillRect r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7D5ADDD-1FDB-4C9B-B9BD-9C75A94E6756}"/>
                    </a:ext>
                  </a:extLst>
                </p:cNvPr>
                <p:cNvSpPr txBox="1"/>
                <p:nvPr/>
              </p:nvSpPr>
              <p:spPr>
                <a:xfrm>
                  <a:off x="8937485" y="1765149"/>
                  <a:ext cx="1575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7D5ADDD-1FDB-4C9B-B9BD-9C75A94E6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7485" y="1765149"/>
                  <a:ext cx="157533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5385" r="-43461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38921BB-9192-4339-89FF-ADCB2F0D29C6}"/>
                    </a:ext>
                  </a:extLst>
                </p:cNvPr>
                <p:cNvSpPr txBox="1"/>
                <p:nvPr/>
              </p:nvSpPr>
              <p:spPr>
                <a:xfrm>
                  <a:off x="9992162" y="1771646"/>
                  <a:ext cx="1575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38921BB-9192-4339-89FF-ADCB2F0D2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162" y="1771646"/>
                  <a:ext cx="157533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34615" r="-446154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CA11B1F-00A2-45D8-BBEB-9441D8649ACB}"/>
                    </a:ext>
                  </a:extLst>
                </p:cNvPr>
                <p:cNvSpPr txBox="1"/>
                <p:nvPr/>
              </p:nvSpPr>
              <p:spPr>
                <a:xfrm>
                  <a:off x="10577525" y="1321400"/>
                  <a:ext cx="1006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CA11B1F-00A2-45D8-BBEB-9441D8649A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525" y="1321400"/>
                  <a:ext cx="1006616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D393BFB-166E-4648-B523-6ABD053249DC}"/>
                    </a:ext>
                  </a:extLst>
                </p:cNvPr>
                <p:cNvSpPr txBox="1"/>
                <p:nvPr/>
              </p:nvSpPr>
              <p:spPr>
                <a:xfrm>
                  <a:off x="8223025" y="1342295"/>
                  <a:ext cx="1006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D393BFB-166E-4648-B523-6ABD05324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025" y="1342295"/>
                  <a:ext cx="1006616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795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33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7823BEC-DDBD-40A5-B37B-BDD16C387A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Design 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Small size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Easy to compute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/>
                  <a:t>“Strongly explicitly”-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-time computable</a:t>
                </a:r>
              </a:p>
              <a:p>
                <a:pPr lvl="2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, output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anchor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quantum time.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7823BEC-DDBD-40A5-B37B-BDD16C387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Design anchor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Small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Easy to compute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a witness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7358005-994F-4ED0-98A7-4528632E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/>
              <p:nvPr/>
            </p:nvSpPr>
            <p:spPr>
              <a:xfrm>
                <a:off x="838200" y="1564015"/>
                <a:ext cx="47141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( 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? 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4015"/>
                <a:ext cx="4714111" cy="461665"/>
              </a:xfrm>
              <a:prstGeom prst="rect">
                <a:avLst/>
              </a:prstGeom>
              <a:blipFill>
                <a:blip r:embed="rId5"/>
                <a:stretch>
                  <a:fillRect l="-2070" t="-10667" r="-10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CE011C-253A-4C3A-8E3E-E0EE223EB25C}"/>
                  </a:ext>
                </a:extLst>
              </p:cNvPr>
              <p:cNvSpPr/>
              <p:nvPr/>
            </p:nvSpPr>
            <p:spPr>
              <a:xfrm>
                <a:off x="3195255" y="4956054"/>
                <a:ext cx="5343885" cy="64504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quantum time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CE011C-253A-4C3A-8E3E-E0EE223EB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255" y="4956054"/>
                <a:ext cx="5343885" cy="645048"/>
              </a:xfrm>
              <a:prstGeom prst="rect">
                <a:avLst/>
              </a:prstGeom>
              <a:blipFill>
                <a:blip r:embed="rId6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2BFF4-C92D-4194-9862-3EDAC5B85F3D}"/>
                  </a:ext>
                </a:extLst>
              </p:cNvPr>
              <p:cNvSpPr/>
              <p:nvPr/>
            </p:nvSpPr>
            <p:spPr>
              <a:xfrm>
                <a:off x="-236210" y="4433218"/>
                <a:ext cx="8836989" cy="529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/>
                  <a:t> Compare: warm-up LCS algorithm: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quantum time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2BFF4-C92D-4194-9862-3EDAC5B85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210" y="4433218"/>
                <a:ext cx="8836989" cy="529760"/>
              </a:xfrm>
              <a:prstGeom prst="rect">
                <a:avLst/>
              </a:prstGeom>
              <a:blipFill>
                <a:blip r:embed="rId7"/>
                <a:stretch>
                  <a:fillRect b="-21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3A9B14-2990-414D-BEF2-B499E7067A32}"/>
                  </a:ext>
                </a:extLst>
              </p:cNvPr>
              <p:cNvSpPr/>
              <p:nvPr/>
            </p:nvSpPr>
            <p:spPr>
              <a:xfrm>
                <a:off x="3257703" y="6150425"/>
                <a:ext cx="4766981" cy="57868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Overall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quantum time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3A9B14-2990-414D-BEF2-B499E7067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703" y="6150425"/>
                <a:ext cx="4766981" cy="578685"/>
              </a:xfrm>
              <a:prstGeom prst="rect">
                <a:avLst/>
              </a:prstGeom>
              <a:blipFill>
                <a:blip r:embed="rId8"/>
                <a:stretch>
                  <a:fillRect l="-2423" t="-4124" b="-2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C617B6-E696-4255-B0C5-85975D586382}"/>
                  </a:ext>
                </a:extLst>
              </p:cNvPr>
              <p:cNvSpPr/>
              <p:nvPr/>
            </p:nvSpPr>
            <p:spPr>
              <a:xfrm>
                <a:off x="5978473" y="2212774"/>
                <a:ext cx="2817156" cy="101179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C617B6-E696-4255-B0C5-85975D58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73" y="2212774"/>
                <a:ext cx="2817156" cy="1011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7AF02E03-649A-4343-A4DF-8DF81B4C36BF}"/>
              </a:ext>
            </a:extLst>
          </p:cNvPr>
          <p:cNvSpPr/>
          <p:nvPr/>
        </p:nvSpPr>
        <p:spPr>
          <a:xfrm>
            <a:off x="5468748" y="5632108"/>
            <a:ext cx="591670" cy="491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3078A-61FE-4E7B-8ACB-718F8771474D}"/>
              </a:ext>
            </a:extLst>
          </p:cNvPr>
          <p:cNvSpPr/>
          <p:nvPr/>
        </p:nvSpPr>
        <p:spPr>
          <a:xfrm>
            <a:off x="838200" y="2089739"/>
            <a:ext cx="8991600" cy="1846812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uiExpand="1" build="p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136-80AB-4B8D-A830-7EAC064F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 1: </a:t>
            </a:r>
            <a:r>
              <a:rPr lang="en-US" i="1" dirty="0"/>
              <a:t>Difference Cover </a:t>
            </a:r>
            <a:br>
              <a:rPr lang="en-US" dirty="0"/>
            </a:br>
            <a:r>
              <a:rPr lang="en-US" sz="2400" dirty="0"/>
              <a:t>[Mae85, BK03] (also used by Le Gall – </a:t>
            </a:r>
            <a:r>
              <a:rPr lang="en-US" sz="2400" dirty="0" err="1"/>
              <a:t>Seddighin</a:t>
            </a:r>
            <a:r>
              <a:rPr lang="en-US" sz="2400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F9ECB4-EBE4-4275-87ED-45C7B9249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7488" y="1500736"/>
                <a:ext cx="10515600" cy="4312704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-time-computable  (input-oblivious)</a:t>
                </a:r>
              </a:p>
              <a:p>
                <a:r>
                  <a:rPr lang="en-US" dirty="0"/>
                  <a:t>Con: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too large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F9ECB4-EBE4-4275-87ED-45C7B9249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7488" y="1500736"/>
                <a:ext cx="10515600" cy="4312704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297CA2-FA06-4B89-BE99-63ED043903F1}"/>
              </a:ext>
            </a:extLst>
          </p:cNvPr>
          <p:cNvSpPr/>
          <p:nvPr/>
        </p:nvSpPr>
        <p:spPr>
          <a:xfrm>
            <a:off x="1438835" y="2898743"/>
            <a:ext cx="6441141" cy="141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9504A-7A55-4316-9CF0-D0B97830C606}"/>
              </a:ext>
            </a:extLst>
          </p:cNvPr>
          <p:cNvSpPr/>
          <p:nvPr/>
        </p:nvSpPr>
        <p:spPr>
          <a:xfrm>
            <a:off x="1842244" y="2905467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09B188-6835-45EE-B036-934F02A64DE1}"/>
              </a:ext>
            </a:extLst>
          </p:cNvPr>
          <p:cNvSpPr/>
          <p:nvPr/>
        </p:nvSpPr>
        <p:spPr>
          <a:xfrm>
            <a:off x="2380128" y="2898743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4FD73D-9A73-4C85-981D-098194BDEA68}"/>
              </a:ext>
            </a:extLst>
          </p:cNvPr>
          <p:cNvSpPr/>
          <p:nvPr/>
        </p:nvSpPr>
        <p:spPr>
          <a:xfrm>
            <a:off x="2918007" y="2898743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2FFE7F-1F66-464D-BDCC-D17983246F59}"/>
              </a:ext>
            </a:extLst>
          </p:cNvPr>
          <p:cNvSpPr/>
          <p:nvPr/>
        </p:nvSpPr>
        <p:spPr>
          <a:xfrm>
            <a:off x="3455886" y="2905467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18844A-8226-4AE1-9938-3057FE13CBF4}"/>
              </a:ext>
            </a:extLst>
          </p:cNvPr>
          <p:cNvSpPr/>
          <p:nvPr/>
        </p:nvSpPr>
        <p:spPr>
          <a:xfrm>
            <a:off x="3993765" y="2898743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C12C97-0963-4762-8210-D41FB507B64B}"/>
              </a:ext>
            </a:extLst>
          </p:cNvPr>
          <p:cNvSpPr/>
          <p:nvPr/>
        </p:nvSpPr>
        <p:spPr>
          <a:xfrm>
            <a:off x="4531649" y="2892019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7E707C-C8B7-4A6C-9433-F5D2B16D6875}"/>
              </a:ext>
            </a:extLst>
          </p:cNvPr>
          <p:cNvSpPr/>
          <p:nvPr/>
        </p:nvSpPr>
        <p:spPr>
          <a:xfrm>
            <a:off x="5069528" y="2892019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BC5B41B-99A9-4DF1-B9F2-C9F20CEEBE4A}"/>
              </a:ext>
            </a:extLst>
          </p:cNvPr>
          <p:cNvSpPr/>
          <p:nvPr/>
        </p:nvSpPr>
        <p:spPr>
          <a:xfrm>
            <a:off x="5607407" y="2898743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A2A36E-4FC6-4329-BC7F-6516E20E3C66}"/>
              </a:ext>
            </a:extLst>
          </p:cNvPr>
          <p:cNvSpPr/>
          <p:nvPr/>
        </p:nvSpPr>
        <p:spPr>
          <a:xfrm>
            <a:off x="6145288" y="2905467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3EF989-E74C-4956-B10C-1DDAC08771D5}"/>
              </a:ext>
            </a:extLst>
          </p:cNvPr>
          <p:cNvSpPr/>
          <p:nvPr/>
        </p:nvSpPr>
        <p:spPr>
          <a:xfrm>
            <a:off x="6683172" y="2898743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D5EA2D-B5F1-4994-8A14-04A633610940}"/>
              </a:ext>
            </a:extLst>
          </p:cNvPr>
          <p:cNvSpPr/>
          <p:nvPr/>
        </p:nvSpPr>
        <p:spPr>
          <a:xfrm>
            <a:off x="7221051" y="2898743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C59478-3AC9-42B4-9A62-178E68FB1BDE}"/>
              </a:ext>
            </a:extLst>
          </p:cNvPr>
          <p:cNvSpPr/>
          <p:nvPr/>
        </p:nvSpPr>
        <p:spPr>
          <a:xfrm>
            <a:off x="7758930" y="2905467"/>
            <a:ext cx="134470" cy="1344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D84018-CC25-45AA-81BE-AB4DCF3BC660}"/>
              </a:ext>
            </a:extLst>
          </p:cNvPr>
          <p:cNvSpPr/>
          <p:nvPr/>
        </p:nvSpPr>
        <p:spPr>
          <a:xfrm>
            <a:off x="3724826" y="2892019"/>
            <a:ext cx="2151522" cy="1479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1DF24D-FFFC-4B59-8F29-AE446F3446E5}"/>
              </a:ext>
            </a:extLst>
          </p:cNvPr>
          <p:cNvCxnSpPr>
            <a:cxnSpLocks/>
          </p:cNvCxnSpPr>
          <p:nvPr/>
        </p:nvCxnSpPr>
        <p:spPr>
          <a:xfrm>
            <a:off x="1425403" y="2797890"/>
            <a:ext cx="5378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B07557-B059-4756-9A86-9373FF6D644D}"/>
                  </a:ext>
                </a:extLst>
              </p:cNvPr>
              <p:cNvSpPr txBox="1"/>
              <p:nvPr/>
            </p:nvSpPr>
            <p:spPr>
              <a:xfrm>
                <a:off x="1376690" y="2336599"/>
                <a:ext cx="403384" cy="51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B07557-B059-4756-9A86-9373FF6D6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690" y="2336599"/>
                <a:ext cx="403384" cy="512576"/>
              </a:xfrm>
              <a:prstGeom prst="rect">
                <a:avLst/>
              </a:prstGeom>
              <a:blipFill>
                <a:blip r:embed="rId4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D9EDF37-C341-42CF-A22C-2E4A6CDB652A}"/>
                  </a:ext>
                </a:extLst>
              </p:cNvPr>
              <p:cNvSpPr txBox="1"/>
              <p:nvPr/>
            </p:nvSpPr>
            <p:spPr>
              <a:xfrm>
                <a:off x="1051352" y="2700964"/>
                <a:ext cx="403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D9EDF37-C341-42CF-A22C-2E4A6CDB6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52" y="2700964"/>
                <a:ext cx="40338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08B04BAA-B25F-4603-818F-02D5DAF8C62C}"/>
              </a:ext>
            </a:extLst>
          </p:cNvPr>
          <p:cNvGrpSpPr/>
          <p:nvPr/>
        </p:nvGrpSpPr>
        <p:grpSpPr>
          <a:xfrm>
            <a:off x="1057855" y="3087578"/>
            <a:ext cx="6822121" cy="800343"/>
            <a:chOff x="1057855" y="3638010"/>
            <a:chExt cx="6822121" cy="8003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9F3DD8-5E57-41CC-9E55-BD14A8460AF7}"/>
                </a:ext>
              </a:extLst>
            </p:cNvPr>
            <p:cNvSpPr/>
            <p:nvPr/>
          </p:nvSpPr>
          <p:spPr>
            <a:xfrm>
              <a:off x="1438835" y="3783762"/>
              <a:ext cx="6441141" cy="1411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EE7849-7DC9-47EA-8BF3-1568346F6EA1}"/>
                </a:ext>
              </a:extLst>
            </p:cNvPr>
            <p:cNvSpPr/>
            <p:nvPr/>
          </p:nvSpPr>
          <p:spPr>
            <a:xfrm>
              <a:off x="1438835" y="3790486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9D94DD-E3E0-4D0A-8976-0995A1C26D1D}"/>
                </a:ext>
              </a:extLst>
            </p:cNvPr>
            <p:cNvSpPr/>
            <p:nvPr/>
          </p:nvSpPr>
          <p:spPr>
            <a:xfrm>
              <a:off x="1573305" y="3790486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4971BE-38B1-4176-8604-9901121FB81E}"/>
                </a:ext>
              </a:extLst>
            </p:cNvPr>
            <p:cNvSpPr/>
            <p:nvPr/>
          </p:nvSpPr>
          <p:spPr>
            <a:xfrm>
              <a:off x="1707775" y="3790486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F47263-049E-4721-BDD9-72E9D64F9535}"/>
                </a:ext>
              </a:extLst>
            </p:cNvPr>
            <p:cNvSpPr/>
            <p:nvPr/>
          </p:nvSpPr>
          <p:spPr>
            <a:xfrm>
              <a:off x="1842245" y="3790486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D74AB75-8AF0-4A4B-81FF-62F01B27181D}"/>
                </a:ext>
              </a:extLst>
            </p:cNvPr>
            <p:cNvSpPr/>
            <p:nvPr/>
          </p:nvSpPr>
          <p:spPr>
            <a:xfrm>
              <a:off x="3590357" y="3797210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6B0246-4C01-4778-BBC0-B5AEA7F0863E}"/>
                </a:ext>
              </a:extLst>
            </p:cNvPr>
            <p:cNvSpPr/>
            <p:nvPr/>
          </p:nvSpPr>
          <p:spPr>
            <a:xfrm>
              <a:off x="3724827" y="3797210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A6032F-8EC3-4F5F-8F72-C404E92014D7}"/>
                </a:ext>
              </a:extLst>
            </p:cNvPr>
            <p:cNvSpPr/>
            <p:nvPr/>
          </p:nvSpPr>
          <p:spPr>
            <a:xfrm>
              <a:off x="3859297" y="3797210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76235F-FD6F-4D76-BAB3-35D802CA2C55}"/>
                </a:ext>
              </a:extLst>
            </p:cNvPr>
            <p:cNvSpPr/>
            <p:nvPr/>
          </p:nvSpPr>
          <p:spPr>
            <a:xfrm>
              <a:off x="3993767" y="3797210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AF69AB-13D6-435D-A63F-B2662AEFD93A}"/>
                </a:ext>
              </a:extLst>
            </p:cNvPr>
            <p:cNvSpPr/>
            <p:nvPr/>
          </p:nvSpPr>
          <p:spPr>
            <a:xfrm>
              <a:off x="5741879" y="3783762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D5FC73-DC66-429D-8D6A-4045297AFA46}"/>
                </a:ext>
              </a:extLst>
            </p:cNvPr>
            <p:cNvSpPr/>
            <p:nvPr/>
          </p:nvSpPr>
          <p:spPr>
            <a:xfrm>
              <a:off x="5876349" y="3783762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B45763-365B-4FCF-A8F6-7BDB37BDB173}"/>
                </a:ext>
              </a:extLst>
            </p:cNvPr>
            <p:cNvSpPr/>
            <p:nvPr/>
          </p:nvSpPr>
          <p:spPr>
            <a:xfrm>
              <a:off x="6010819" y="3783762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FDF7B06-0D3A-4681-B6CE-E556351AEF1A}"/>
                </a:ext>
              </a:extLst>
            </p:cNvPr>
            <p:cNvSpPr/>
            <p:nvPr/>
          </p:nvSpPr>
          <p:spPr>
            <a:xfrm>
              <a:off x="6145289" y="3783762"/>
              <a:ext cx="134470" cy="13447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3B808D8-51C6-4DE9-8829-AE001B8B2031}"/>
                </a:ext>
              </a:extLst>
            </p:cNvPr>
            <p:cNvCxnSpPr>
              <a:cxnSpLocks/>
            </p:cNvCxnSpPr>
            <p:nvPr/>
          </p:nvCxnSpPr>
          <p:spPr>
            <a:xfrm>
              <a:off x="1432122" y="3985403"/>
              <a:ext cx="2158235" cy="67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9F65255-FEE2-443F-820A-8503834EF8DC}"/>
                    </a:ext>
                  </a:extLst>
                </p:cNvPr>
                <p:cNvSpPr txBox="1"/>
                <p:nvPr/>
              </p:nvSpPr>
              <p:spPr>
                <a:xfrm>
                  <a:off x="2380156" y="3976688"/>
                  <a:ext cx="40338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9F65255-FEE2-443F-820A-8503834EF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156" y="3976688"/>
                  <a:ext cx="403384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E8198D5-DE2F-4D2A-97E0-E44E57F2FD11}"/>
                    </a:ext>
                  </a:extLst>
                </p:cNvPr>
                <p:cNvSpPr txBox="1"/>
                <p:nvPr/>
              </p:nvSpPr>
              <p:spPr>
                <a:xfrm>
                  <a:off x="1057855" y="3638010"/>
                  <a:ext cx="40338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E8198D5-DE2F-4D2A-97E0-E44E57F2F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855" y="3638010"/>
                  <a:ext cx="40338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E5B2DFE9-1A8D-40AA-867A-11B5B3DADD9F}"/>
              </a:ext>
            </a:extLst>
          </p:cNvPr>
          <p:cNvSpPr/>
          <p:nvPr/>
        </p:nvSpPr>
        <p:spPr>
          <a:xfrm>
            <a:off x="1842246" y="3233330"/>
            <a:ext cx="2151522" cy="1479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AC7E5F2-20FB-4F50-89BC-60F1629D1BBB}"/>
              </a:ext>
            </a:extLst>
          </p:cNvPr>
          <p:cNvSpPr/>
          <p:nvPr/>
        </p:nvSpPr>
        <p:spPr>
          <a:xfrm>
            <a:off x="5598036" y="2856346"/>
            <a:ext cx="147939" cy="569910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D62900-C923-4C4A-9485-EF1ECF1FA3B7}"/>
                  </a:ext>
                </a:extLst>
              </p:cNvPr>
              <p:cNvSpPr/>
              <p:nvPr/>
            </p:nvSpPr>
            <p:spPr>
              <a:xfrm>
                <a:off x="601990" y="1832090"/>
                <a:ext cx="90695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dirty="0" err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, then exists </a:t>
                </a:r>
                <a:r>
                  <a:rPr lang="en-US" sz="2400" b="1" dirty="0"/>
                  <a:t>anchored</a:t>
                </a:r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common substring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D62900-C923-4C4A-9485-EF1ECF1FA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90" y="1832090"/>
                <a:ext cx="9069546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15456 -0.000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1552 -4.81481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/>
      <p:bldP spid="44" grpId="0"/>
      <p:bldP spid="47" grpId="0" animBg="1"/>
      <p:bldP spid="47" grpId="1" animBg="1"/>
      <p:bldP spid="43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439A-885E-4701-9A45-4E1BD011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 2: </a:t>
            </a:r>
            <a:r>
              <a:rPr lang="en-US" i="1" dirty="0"/>
              <a:t>String Synchronizing Sets </a:t>
            </a:r>
            <a:br>
              <a:rPr lang="en-US" dirty="0"/>
            </a:br>
            <a:r>
              <a:rPr lang="en-US" sz="2800" dirty="0"/>
              <a:t>[</a:t>
            </a:r>
            <a:r>
              <a:rPr lang="en-US" sz="2800" dirty="0" err="1"/>
              <a:t>Kempa-Kociumaka</a:t>
            </a:r>
            <a:r>
              <a:rPr lang="en-US" sz="2800" dirty="0"/>
              <a:t> STOC’19]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2A7B8-EDEA-4D8D-9AC4-85FA2141C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3838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Input-dependent (in a sophisticated way)</a:t>
                </a:r>
              </a:p>
              <a:p>
                <a:r>
                  <a:rPr lang="en-US" dirty="0"/>
                  <a:t>Pro: small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Con: Computation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too slow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2A7B8-EDEA-4D8D-9AC4-85FA2141C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3838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6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43B6-E669-4276-B67E-52060D03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/>
              <a:t>Size &amp; computation time trade-off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FCE4BC5-7551-4EDD-AE21-0CDA1B27D8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41" y="5338132"/>
                <a:ext cx="12118837" cy="13974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 technicality: String Sync Set fails in </a:t>
                </a:r>
                <a:r>
                  <a:rPr lang="en-US" u="sng" dirty="0"/>
                  <a:t>highly-periodic</a:t>
                </a:r>
                <a:r>
                  <a:rPr lang="en-US" dirty="0"/>
                  <a:t> regions.</a:t>
                </a:r>
              </a:p>
              <a:p>
                <a:r>
                  <a:rPr lang="en-US" dirty="0"/>
                  <a:t>Instead, find their boundaries (up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distance)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quantum time (binary search + Grover search), and add them into the anchor set.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FCE4BC5-7551-4EDD-AE21-0CDA1B27D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41" y="5338132"/>
                <a:ext cx="12118837" cy="1397404"/>
              </a:xfrm>
              <a:prstGeom prst="rect">
                <a:avLst/>
              </a:prstGeom>
              <a:blipFill>
                <a:blip r:embed="rId3"/>
                <a:stretch>
                  <a:fillRect l="-905" t="-10044" r="-855" b="-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9655E0A-18AE-4E5D-B80A-FEA65D0747BF}"/>
                  </a:ext>
                </a:extLst>
              </p:cNvPr>
              <p:cNvSpPr/>
              <p:nvPr/>
            </p:nvSpPr>
            <p:spPr>
              <a:xfrm>
                <a:off x="2235194" y="1281386"/>
                <a:ext cx="2881992" cy="162370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Difference Cover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9655E0A-18AE-4E5D-B80A-FEA65D074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194" y="1281386"/>
                <a:ext cx="2881992" cy="162370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C789B0D-FB9C-493A-BC6D-AC33709EF5F3}"/>
                  </a:ext>
                </a:extLst>
              </p:cNvPr>
              <p:cNvSpPr/>
              <p:nvPr/>
            </p:nvSpPr>
            <p:spPr>
              <a:xfrm>
                <a:off x="5196228" y="1278446"/>
                <a:ext cx="2881992" cy="162370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String Sync 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3C789B0D-FB9C-493A-BC6D-AC33709EF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228" y="1278446"/>
                <a:ext cx="2881992" cy="162370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row: Down 36">
            <a:extLst>
              <a:ext uri="{FF2B5EF4-FFF2-40B4-BE49-F238E27FC236}">
                <a16:creationId xmlns:a16="http://schemas.microsoft.com/office/drawing/2014/main" id="{BA67154C-C265-465C-BB2A-D9BFE11258C5}"/>
              </a:ext>
            </a:extLst>
          </p:cNvPr>
          <p:cNvSpPr/>
          <p:nvPr/>
        </p:nvSpPr>
        <p:spPr>
          <a:xfrm>
            <a:off x="4821351" y="2937436"/>
            <a:ext cx="591670" cy="5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350C3F1-EBF1-43BE-A583-1C5CAA97F3A9}"/>
                  </a:ext>
                </a:extLst>
              </p:cNvPr>
              <p:cNvSpPr/>
              <p:nvPr/>
            </p:nvSpPr>
            <p:spPr>
              <a:xfrm>
                <a:off x="3653933" y="3606148"/>
                <a:ext cx="2881992" cy="148020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Our anchor set</a:t>
                </a:r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350C3F1-EBF1-43BE-A583-1C5CAA97F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33" y="3606148"/>
                <a:ext cx="2881992" cy="1480202"/>
              </a:xfrm>
              <a:prstGeom prst="roundRect">
                <a:avLst/>
              </a:prstGeom>
              <a:blipFill>
                <a:blip r:embed="rId6"/>
                <a:stretch>
                  <a:fillRect t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531F5D-DA23-42B9-97EA-E47219DAA3A4}"/>
                  </a:ext>
                </a:extLst>
              </p:cNvPr>
              <p:cNvSpPr/>
              <p:nvPr/>
            </p:nvSpPr>
            <p:spPr>
              <a:xfrm>
                <a:off x="7383953" y="4750908"/>
                <a:ext cx="4315467" cy="52322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b="1" dirty="0">
                    <a:solidFill>
                      <a:srgbClr val="00206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aaaaaa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aaa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</m:t>
                    </m:r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⋯</m:t>
                    </m:r>
                  </m:oMath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531F5D-DA23-42B9-97EA-E47219DAA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953" y="4750908"/>
                <a:ext cx="4315467" cy="523220"/>
              </a:xfrm>
              <a:prstGeom prst="rect">
                <a:avLst/>
              </a:prstGeom>
              <a:blipFill>
                <a:blip r:embed="rId7"/>
                <a:stretch>
                  <a:fillRect t="-10227" b="-29545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6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8005-994F-4ED0-98A7-4528632E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Design anchor sets</a:t>
                </a:r>
              </a:p>
              <a:p>
                <a:pPr lvl="1"/>
                <a:r>
                  <a:rPr lang="en-US" dirty="0"/>
                  <a:t>Small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Easy to compute: “Strongly explicitly”-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-time computable</a:t>
                </a:r>
              </a:p>
              <a:p>
                <a:pPr lvl="2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output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anchor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quantum time.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a witness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EED863-5B86-43B0-911B-73501D1CCD71}"/>
                  </a:ext>
                </a:extLst>
              </p:cNvPr>
              <p:cNvSpPr/>
              <p:nvPr/>
            </p:nvSpPr>
            <p:spPr>
              <a:xfrm>
                <a:off x="7012641" y="4001294"/>
                <a:ext cx="4208930" cy="50687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quantum time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EED863-5B86-43B0-911B-73501D1CC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41" y="4001294"/>
                <a:ext cx="4208930" cy="506870"/>
              </a:xfrm>
              <a:prstGeom prst="rect">
                <a:avLst/>
              </a:prstGeom>
              <a:blipFill>
                <a:blip r:embed="rId4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/>
              <p:nvPr/>
            </p:nvSpPr>
            <p:spPr>
              <a:xfrm>
                <a:off x="838200" y="1564015"/>
                <a:ext cx="53115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(Decision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?)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4015"/>
                <a:ext cx="5311582" cy="523220"/>
              </a:xfrm>
              <a:prstGeom prst="rect">
                <a:avLst/>
              </a:prstGeom>
              <a:blipFill>
                <a:blip r:embed="rId5"/>
                <a:stretch>
                  <a:fillRect l="-2411" t="-11765" r="-13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071E3C9-99F5-4833-B881-A845310ABC71}"/>
              </a:ext>
            </a:extLst>
          </p:cNvPr>
          <p:cNvSpPr/>
          <p:nvPr/>
        </p:nvSpPr>
        <p:spPr>
          <a:xfrm>
            <a:off x="770743" y="3931025"/>
            <a:ext cx="10794168" cy="700936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B8DB04-CC5B-427C-9833-439C3BDFA39F}"/>
                  </a:ext>
                </a:extLst>
              </p:cNvPr>
              <p:cNvSpPr/>
              <p:nvPr/>
            </p:nvSpPr>
            <p:spPr>
              <a:xfrm>
                <a:off x="5978473" y="2212774"/>
                <a:ext cx="2817156" cy="101179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B8DB04-CC5B-427C-9833-439C3BDFA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473" y="2212774"/>
                <a:ext cx="2817156" cy="1011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FF17E41-E394-4C8E-BC14-D535BED91B9B}"/>
              </a:ext>
            </a:extLst>
          </p:cNvPr>
          <p:cNvSpPr/>
          <p:nvPr/>
        </p:nvSpPr>
        <p:spPr>
          <a:xfrm>
            <a:off x="3970355" y="4922917"/>
            <a:ext cx="72512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We use quantum walk search on Johnson graph </a:t>
            </a:r>
          </a:p>
          <a:p>
            <a:r>
              <a:rPr lang="en-US" sz="2000" dirty="0"/>
              <a:t>[Ambainis’04, Magniez-Nayak-Roland-Santha’11] </a:t>
            </a:r>
          </a:p>
        </p:txBody>
      </p:sp>
    </p:spTree>
    <p:extLst>
      <p:ext uri="{BB962C8B-B14F-4D97-AF65-F5344CB8AC3E}">
        <p14:creationId xmlns:p14="http://schemas.microsoft.com/office/powerpoint/2010/main" val="34194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EB4F-AEE5-4FDC-892D-627B7067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witness pair using quantum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49235-E56F-400B-9AF6-2482C1996A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149" y="1937782"/>
                <a:ext cx="1119019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Quantum walk on Johnson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State: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-subset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Search for an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-subset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contains a witness pair</a:t>
                </a:r>
              </a:p>
              <a:p>
                <a:r>
                  <a:rPr lang="en-US" dirty="0"/>
                  <a:t>Associate every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-subset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with a </a:t>
                </a:r>
                <a:r>
                  <a:rPr lang="en-US" u="sng" dirty="0"/>
                  <a:t>data structure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data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49235-E56F-400B-9AF6-2482C1996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149" y="1937782"/>
                <a:ext cx="11190195" cy="4351338"/>
              </a:xfrm>
              <a:blipFill>
                <a:blip r:embed="rId3"/>
                <a:stretch>
                  <a:fillRect l="-98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496207-FE05-4CE5-B93C-6473590A92AA}"/>
                  </a:ext>
                </a:extLst>
              </p:cNvPr>
              <p:cNvSpPr/>
              <p:nvPr/>
            </p:nvSpPr>
            <p:spPr>
              <a:xfrm>
                <a:off x="741278" y="1378242"/>
                <a:ext cx="99597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(Anchor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⊎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400" dirty="0"/>
                  <a:t>)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496207-FE05-4CE5-B93C-6473590A9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78" y="1378242"/>
                <a:ext cx="9959789" cy="461665"/>
              </a:xfrm>
              <a:prstGeom prst="rect">
                <a:avLst/>
              </a:prstGeom>
              <a:blipFill>
                <a:blip r:embed="rId4"/>
                <a:stretch>
                  <a:fillRect l="-98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2294EE-637A-42C6-9D5B-8DAAE3156415}"/>
                  </a:ext>
                </a:extLst>
              </p:cNvPr>
              <p:cNvSpPr/>
              <p:nvPr/>
            </p:nvSpPr>
            <p:spPr>
              <a:xfrm>
                <a:off x="409656" y="3920515"/>
                <a:ext cx="10120935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/>
                  <a:t>Want to efficiently implement</a:t>
                </a:r>
              </a:p>
              <a:p>
                <a:pPr lvl="1"/>
                <a:r>
                  <a:rPr lang="en-US" sz="2400" b="1" dirty="0"/>
                  <a:t>- S</a:t>
                </a:r>
                <a:r>
                  <a:rPr lang="en-US" sz="2400" dirty="0"/>
                  <a:t>etup step: 	initialize the data structure</a:t>
                </a:r>
                <a:endParaRPr lang="en-US" sz="2400" b="1" dirty="0"/>
              </a:p>
              <a:p>
                <a:pPr lvl="1"/>
                <a:r>
                  <a:rPr lang="en-US" sz="2400" b="1" dirty="0"/>
                  <a:t>- U</a:t>
                </a:r>
                <a:r>
                  <a:rPr lang="en-US" sz="2400" dirty="0"/>
                  <a:t>pdate step: 	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data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  <a:endParaRPr lang="en-US" sz="2400" b="1" dirty="0"/>
              </a:p>
              <a:p>
                <a:pPr lvl="1"/>
                <a:r>
                  <a:rPr lang="en-US" sz="2400" b="1" dirty="0"/>
                  <a:t>- C</a:t>
                </a:r>
                <a:r>
                  <a:rPr lang="en-US" sz="2400" dirty="0"/>
                  <a:t>hecking step: 	check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contains a witness pair, </a:t>
                </a:r>
                <a:r>
                  <a:rPr lang="en-US" sz="2400" b="1" dirty="0"/>
                  <a:t>given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𝒅𝒂𝒕𝒂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2294EE-637A-42C6-9D5B-8DAAE3156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56" y="3920515"/>
                <a:ext cx="10120935" cy="1631216"/>
              </a:xfrm>
              <a:prstGeom prst="rect">
                <a:avLst/>
              </a:prstGeom>
              <a:blipFill>
                <a:blip r:embed="rId5"/>
                <a:stretch>
                  <a:fillRect t="-335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B645CA5-9CBC-49DF-A9F5-DCC749E957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372" y="7154889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sz="200" dirty="0"/>
              </a:p>
              <a:p>
                <a:r>
                  <a:rPr lang="en-US" dirty="0"/>
                  <a:t>Total complexity: </a:t>
                </a:r>
                <a:r>
                  <a:rPr lang="en-US" b="1" dirty="0"/>
                  <a:t>S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⋅(</m:t>
                    </m:r>
                  </m:oMath>
                </a14:m>
                <a:r>
                  <a:rPr lang="en-US" b="1" dirty="0"/>
                  <a:t>C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dirty="0">
                    <a:latin typeface="+mj-lt"/>
                  </a:rPr>
                  <a:t> </a:t>
                </a:r>
                <a:r>
                  <a:rPr lang="en-US" b="1" dirty="0"/>
                  <a:t>U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B645CA5-9CBC-49DF-A9F5-DCC749E95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72" y="7154889"/>
                <a:ext cx="10515600" cy="4351338"/>
              </a:xfrm>
              <a:prstGeom prst="rect">
                <a:avLst/>
              </a:prstGeom>
              <a:blipFill>
                <a:blip r:embed="rId6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F2633A4-AC58-4233-BC51-8F0C3D109C03}"/>
              </a:ext>
            </a:extLst>
          </p:cNvPr>
          <p:cNvSpPr/>
          <p:nvPr/>
        </p:nvSpPr>
        <p:spPr>
          <a:xfrm>
            <a:off x="4846153" y="8729989"/>
            <a:ext cx="5330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[Ambainis’04, Magniez-Nayak-Roland-Santha’11]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0938A02-5E90-4E34-ABEF-D84C5121A9C5}"/>
                  </a:ext>
                </a:extLst>
              </p:cNvPr>
              <p:cNvSpPr/>
              <p:nvPr/>
            </p:nvSpPr>
            <p:spPr>
              <a:xfrm>
                <a:off x="2864748" y="7282073"/>
                <a:ext cx="4392164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dirty="0"/>
                  <a:t>Fraction of 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-subsets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0938A02-5E90-4E34-ABEF-D84C5121A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748" y="7282073"/>
                <a:ext cx="4392164" cy="582147"/>
              </a:xfrm>
              <a:prstGeom prst="rect">
                <a:avLst/>
              </a:prstGeom>
              <a:blipFill>
                <a:blip r:embed="rId7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6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72B97A-5ADE-40DD-A66C-E331FD036CBB}"/>
              </a:ext>
            </a:extLst>
          </p:cNvPr>
          <p:cNvSpPr/>
          <p:nvPr/>
        </p:nvSpPr>
        <p:spPr>
          <a:xfrm>
            <a:off x="1070762" y="653294"/>
            <a:ext cx="4057593" cy="19005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Combinatorial Pattern Matching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20C33-C780-4780-9B27-93CB13DAAB0F}"/>
              </a:ext>
            </a:extLst>
          </p:cNvPr>
          <p:cNvSpPr/>
          <p:nvPr/>
        </p:nvSpPr>
        <p:spPr>
          <a:xfrm>
            <a:off x="1070762" y="4456589"/>
            <a:ext cx="4057593" cy="19005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Quantum Query Algorithms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DCC3F-4630-4599-89A2-CD89B4B145B2}"/>
              </a:ext>
            </a:extLst>
          </p:cNvPr>
          <p:cNvSpPr/>
          <p:nvPr/>
        </p:nvSpPr>
        <p:spPr>
          <a:xfrm>
            <a:off x="5435737" y="1294163"/>
            <a:ext cx="6413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…G</a:t>
            </a:r>
            <a:r>
              <a:rPr lang="en-US" sz="2800" b="1" u="sng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CTTACAGAT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TCAGT</a:t>
            </a:r>
            <a:r>
              <a:rPr lang="en-US" sz="2800" b="1" u="sng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CTTACAGAT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GGT…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C044E-6486-4291-B925-3B2ABA451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72" y="4837151"/>
            <a:ext cx="6479716" cy="112863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72B9EE0-EA45-4C9E-9D04-4BD1195B130D}"/>
              </a:ext>
            </a:extLst>
          </p:cNvPr>
          <p:cNvSpPr/>
          <p:nvPr/>
        </p:nvSpPr>
        <p:spPr>
          <a:xfrm>
            <a:off x="4446619" y="3001712"/>
            <a:ext cx="3298762" cy="103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This Work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9D8CB0-A004-4C5D-80AC-9AFF79F66F9F}"/>
              </a:ext>
            </a:extLst>
          </p:cNvPr>
          <p:cNvCxnSpPr/>
          <p:nvPr/>
        </p:nvCxnSpPr>
        <p:spPr>
          <a:xfrm>
            <a:off x="4101478" y="2450675"/>
            <a:ext cx="690282" cy="67348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14E5ED-BCA7-4B11-A9AD-15E113A8C87C}"/>
              </a:ext>
            </a:extLst>
          </p:cNvPr>
          <p:cNvCxnSpPr>
            <a:cxnSpLocks/>
          </p:cNvCxnSpPr>
          <p:nvPr/>
        </p:nvCxnSpPr>
        <p:spPr>
          <a:xfrm flipV="1">
            <a:off x="4101478" y="3895392"/>
            <a:ext cx="690282" cy="64508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C30B-BA02-4082-8838-BD4035F0F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9772" y="2606302"/>
                <a:ext cx="11181148" cy="3555532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data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includes</a:t>
                </a:r>
              </a:p>
              <a:p>
                <a:pPr lvl="1"/>
                <a:r>
                  <a:rPr lang="en-US" b="1" dirty="0"/>
                  <a:t>Lexicographical order </a:t>
                </a:r>
                <a:r>
                  <a:rPr lang="en-US" dirty="0"/>
                  <a:t>of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substrings associated with all anchors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LCP</a:t>
                </a:r>
                <a:r>
                  <a:rPr lang="en-US" dirty="0"/>
                  <a:t>s of lexicographically adjacent pairs   (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u="sng" dirty="0"/>
                  <a:t> together determine LCP of every pair</a:t>
                </a:r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Update step: 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time, compute the anchor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be inserted.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Binary search on the lexicographical order, where each comparison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time.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Query &amp; Time complexity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sz="2000" dirty="0">
                    <a:solidFill>
                      <a:schemeClr val="bg1"/>
                    </a:solidFill>
                  </a:rPr>
                  <a:t>(using suitable data structures to maintain the order)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Setup step: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insertions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C30B-BA02-4082-8838-BD4035F0F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772" y="2606302"/>
                <a:ext cx="11181148" cy="3555532"/>
              </a:xfrm>
              <a:blipFill>
                <a:blip r:embed="rId3"/>
                <a:stretch>
                  <a:fillRect l="-981" t="-2916" b="-14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1ADF8-D8A8-430C-AE22-1A4D32060853}"/>
                  </a:ext>
                </a:extLst>
              </p:cNvPr>
              <p:cNvSpPr/>
              <p:nvPr/>
            </p:nvSpPr>
            <p:spPr>
              <a:xfrm>
                <a:off x="430220" y="1550186"/>
                <a:ext cx="99597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(Anchor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⊎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-time computable)</a:t>
                </a:r>
              </a:p>
              <a:p>
                <a:r>
                  <a:rPr lang="en-US" sz="2400" dirty="0"/>
                  <a:t>(Witness pair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LCP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LCP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i="1" dirty="0"/>
                  <a:t>. </a:t>
                </a:r>
                <a:r>
                  <a:rPr lang="en-US" sz="2400" dirty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1ADF8-D8A8-430C-AE22-1A4D32060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0" y="1550186"/>
                <a:ext cx="9959789" cy="830997"/>
              </a:xfrm>
              <a:prstGeom prst="rect">
                <a:avLst/>
              </a:prstGeom>
              <a:blipFill>
                <a:blip r:embed="rId4"/>
                <a:stretch>
                  <a:fillRect l="-98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18CCC0A9-E7CE-449A-A8C4-770D4187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Finding a witness pair using quantum walks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94D7A-021E-459D-9052-620D72DF33CB}"/>
              </a:ext>
            </a:extLst>
          </p:cNvPr>
          <p:cNvSpPr txBox="1"/>
          <p:nvPr/>
        </p:nvSpPr>
        <p:spPr>
          <a:xfrm>
            <a:off x="1532964" y="4095092"/>
            <a:ext cx="2366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back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band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bona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bond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B74F42A-B5CF-4D65-A4C0-E8A809D2A819}"/>
              </a:ext>
            </a:extLst>
          </p:cNvPr>
          <p:cNvSpPr/>
          <p:nvPr/>
        </p:nvSpPr>
        <p:spPr>
          <a:xfrm>
            <a:off x="2585202" y="4282888"/>
            <a:ext cx="131109" cy="2011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D6F01-DBD2-4310-B139-6077CCACB9E1}"/>
              </a:ext>
            </a:extLst>
          </p:cNvPr>
          <p:cNvSpPr txBox="1"/>
          <p:nvPr/>
        </p:nvSpPr>
        <p:spPr>
          <a:xfrm>
            <a:off x="838200" y="4699747"/>
            <a:ext cx="93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LCP=2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FC3D2-4F6C-4622-BE07-F1F0049A2728}"/>
              </a:ext>
            </a:extLst>
          </p:cNvPr>
          <p:cNvSpPr txBox="1"/>
          <p:nvPr/>
        </p:nvSpPr>
        <p:spPr>
          <a:xfrm>
            <a:off x="838200" y="5055579"/>
            <a:ext cx="93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LCP=1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F1B90-5EA6-4E0A-9B02-7785B101FB9E}"/>
              </a:ext>
            </a:extLst>
          </p:cNvPr>
          <p:cNvSpPr txBox="1"/>
          <p:nvPr/>
        </p:nvSpPr>
        <p:spPr>
          <a:xfrm>
            <a:off x="838200" y="5452268"/>
            <a:ext cx="93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LCP=3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EEA3FD7-8599-4FAD-8138-1DC7BC84DF7B}"/>
                  </a:ext>
                </a:extLst>
              </p14:cNvPr>
              <p14:cNvContentPartPr/>
              <p14:nvPr/>
            </p14:nvContentPartPr>
            <p14:xfrm>
              <a:off x="3899646" y="4181357"/>
              <a:ext cx="2536930" cy="1943875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EEA3FD7-8599-4FAD-8138-1DC7BC84DF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1646" y="4163358"/>
                <a:ext cx="2572570" cy="1979513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DB02776-2E85-4A9A-9700-C19B5B80DC2E}"/>
              </a:ext>
            </a:extLst>
          </p:cNvPr>
          <p:cNvGrpSpPr/>
          <p:nvPr/>
        </p:nvGrpSpPr>
        <p:grpSpPr>
          <a:xfrm>
            <a:off x="8830884" y="1209620"/>
            <a:ext cx="3361116" cy="962135"/>
            <a:chOff x="8223025" y="1271176"/>
            <a:chExt cx="3361116" cy="9621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1F0E40-E9F8-4E0C-86FE-9B20992B9186}"/>
                </a:ext>
              </a:extLst>
            </p:cNvPr>
            <p:cNvSpPr/>
            <p:nvPr/>
          </p:nvSpPr>
          <p:spPr>
            <a:xfrm>
              <a:off x="8419381" y="1672387"/>
              <a:ext cx="2786332" cy="1862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4C0610-D526-47CA-AF2A-169597E263A2}"/>
                </a:ext>
              </a:extLst>
            </p:cNvPr>
            <p:cNvSpPr/>
            <p:nvPr/>
          </p:nvSpPr>
          <p:spPr>
            <a:xfrm>
              <a:off x="9700200" y="1648027"/>
              <a:ext cx="224693" cy="22469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F6FB8714-BC82-4B76-AB89-529634DA1A58}"/>
                </a:ext>
              </a:extLst>
            </p:cNvPr>
            <p:cNvSpPr/>
            <p:nvPr/>
          </p:nvSpPr>
          <p:spPr>
            <a:xfrm>
              <a:off x="8686800" y="1675858"/>
              <a:ext cx="1013400" cy="158371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F026400F-1EAA-408A-87A6-130503DED815}"/>
                </a:ext>
              </a:extLst>
            </p:cNvPr>
            <p:cNvSpPr/>
            <p:nvPr/>
          </p:nvSpPr>
          <p:spPr>
            <a:xfrm flipH="1">
              <a:off x="9924893" y="1667926"/>
              <a:ext cx="1031060" cy="18628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3D35A2E-15D9-4A1E-8E1F-2011A6DE25E2}"/>
                    </a:ext>
                  </a:extLst>
                </p:cNvPr>
                <p:cNvSpPr txBox="1"/>
                <p:nvPr/>
              </p:nvSpPr>
              <p:spPr>
                <a:xfrm>
                  <a:off x="9632931" y="1271176"/>
                  <a:ext cx="2246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3D35A2E-15D9-4A1E-8E1F-2011A6DE2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931" y="1271176"/>
                  <a:ext cx="22469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459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677341A-CFA8-4CF4-B75A-E99CB88D1058}"/>
                    </a:ext>
                  </a:extLst>
                </p:cNvPr>
                <p:cNvSpPr txBox="1"/>
                <p:nvPr/>
              </p:nvSpPr>
              <p:spPr>
                <a:xfrm>
                  <a:off x="8937485" y="1765149"/>
                  <a:ext cx="1575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677341A-CFA8-4CF4-B75A-E99CB88D1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7485" y="1765149"/>
                  <a:ext cx="15753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9231" r="-430769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0330CA-1C16-47FA-A023-7B9325601BFE}"/>
                    </a:ext>
                  </a:extLst>
                </p:cNvPr>
                <p:cNvSpPr txBox="1"/>
                <p:nvPr/>
              </p:nvSpPr>
              <p:spPr>
                <a:xfrm>
                  <a:off x="9992162" y="1771646"/>
                  <a:ext cx="1575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0330CA-1C16-47FA-A023-7B9325601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162" y="1771646"/>
                  <a:ext cx="15753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34615" r="-44230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9850454-64EA-4747-A29C-C5C41529BEF4}"/>
                    </a:ext>
                  </a:extLst>
                </p:cNvPr>
                <p:cNvSpPr txBox="1"/>
                <p:nvPr/>
              </p:nvSpPr>
              <p:spPr>
                <a:xfrm>
                  <a:off x="10577525" y="1321400"/>
                  <a:ext cx="1006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9850454-64EA-4747-A29C-C5C41529B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525" y="1321400"/>
                  <a:ext cx="1006616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8098E4-0DA2-4848-9E26-1F7F7B83246A}"/>
                    </a:ext>
                  </a:extLst>
                </p:cNvPr>
                <p:cNvSpPr txBox="1"/>
                <p:nvPr/>
              </p:nvSpPr>
              <p:spPr>
                <a:xfrm>
                  <a:off x="8223025" y="1342295"/>
                  <a:ext cx="1006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8098E4-0DA2-4848-9E26-1F7F7B832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025" y="1342295"/>
                  <a:ext cx="1006616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462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7" grpId="0" animBg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C30B-BA02-4082-8838-BD4035F0F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9772" y="2606302"/>
                <a:ext cx="11181148" cy="3555532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-subset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data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includes</a:t>
                </a:r>
              </a:p>
              <a:p>
                <a:pPr lvl="1"/>
                <a:r>
                  <a:rPr lang="en-US" b="1" dirty="0"/>
                  <a:t>Lexicographical order </a:t>
                </a:r>
                <a:r>
                  <a:rPr lang="en-US" dirty="0"/>
                  <a:t>of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substrings associated with all anchors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LCP</a:t>
                </a:r>
                <a:r>
                  <a:rPr lang="en-US" dirty="0"/>
                  <a:t>s of lexicographically adjacent pairs   (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u="sng" dirty="0"/>
                  <a:t> together determine LCP of every pair</a:t>
                </a:r>
                <a:r>
                  <a:rPr lang="en-US" dirty="0"/>
                  <a:t>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Update step: 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time, compute the anchor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to be inserted.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Binary search on the lexicographical order, where each comparison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2C30B-BA02-4082-8838-BD4035F0F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772" y="2606302"/>
                <a:ext cx="11181148" cy="3555532"/>
              </a:xfrm>
              <a:blipFill>
                <a:blip r:embed="rId3"/>
                <a:stretch>
                  <a:fillRect l="-981" t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1ADF8-D8A8-430C-AE22-1A4D32060853}"/>
                  </a:ext>
                </a:extLst>
              </p:cNvPr>
              <p:cNvSpPr/>
              <p:nvPr/>
            </p:nvSpPr>
            <p:spPr>
              <a:xfrm>
                <a:off x="430220" y="1550186"/>
                <a:ext cx="99597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(Anchor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⊎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-time computable)</a:t>
                </a:r>
              </a:p>
              <a:p>
                <a:r>
                  <a:rPr lang="en-US" sz="2400" dirty="0"/>
                  <a:t>(Witness pair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LCP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LCP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i="1" dirty="0"/>
                  <a:t>. </a:t>
                </a:r>
                <a:r>
                  <a:rPr lang="en-US" sz="2400" dirty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1ADF8-D8A8-430C-AE22-1A4D32060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0" y="1550186"/>
                <a:ext cx="9959789" cy="830997"/>
              </a:xfrm>
              <a:prstGeom prst="rect">
                <a:avLst/>
              </a:prstGeom>
              <a:blipFill>
                <a:blip r:embed="rId4"/>
                <a:stretch>
                  <a:fillRect l="-98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18CCC0A9-E7CE-449A-A8C4-770D4187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Finding a witness pair using quantum walks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B02776-2E85-4A9A-9700-C19B5B80DC2E}"/>
              </a:ext>
            </a:extLst>
          </p:cNvPr>
          <p:cNvGrpSpPr/>
          <p:nvPr/>
        </p:nvGrpSpPr>
        <p:grpSpPr>
          <a:xfrm>
            <a:off x="8830884" y="1209620"/>
            <a:ext cx="3361116" cy="962135"/>
            <a:chOff x="8223025" y="1271176"/>
            <a:chExt cx="3361116" cy="9621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1F0E40-E9F8-4E0C-86FE-9B20992B9186}"/>
                </a:ext>
              </a:extLst>
            </p:cNvPr>
            <p:cNvSpPr/>
            <p:nvPr/>
          </p:nvSpPr>
          <p:spPr>
            <a:xfrm>
              <a:off x="8419381" y="1672387"/>
              <a:ext cx="2786332" cy="1862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4C0610-D526-47CA-AF2A-169597E263A2}"/>
                </a:ext>
              </a:extLst>
            </p:cNvPr>
            <p:cNvSpPr/>
            <p:nvPr/>
          </p:nvSpPr>
          <p:spPr>
            <a:xfrm>
              <a:off x="9700200" y="1648027"/>
              <a:ext cx="224693" cy="22469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F6FB8714-BC82-4B76-AB89-529634DA1A58}"/>
                </a:ext>
              </a:extLst>
            </p:cNvPr>
            <p:cNvSpPr/>
            <p:nvPr/>
          </p:nvSpPr>
          <p:spPr>
            <a:xfrm>
              <a:off x="8686800" y="1675858"/>
              <a:ext cx="1013400" cy="158371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F026400F-1EAA-408A-87A6-130503DED815}"/>
                </a:ext>
              </a:extLst>
            </p:cNvPr>
            <p:cNvSpPr/>
            <p:nvPr/>
          </p:nvSpPr>
          <p:spPr>
            <a:xfrm flipH="1">
              <a:off x="9924893" y="1667926"/>
              <a:ext cx="1031060" cy="18628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3D35A2E-15D9-4A1E-8E1F-2011A6DE25E2}"/>
                    </a:ext>
                  </a:extLst>
                </p:cNvPr>
                <p:cNvSpPr txBox="1"/>
                <p:nvPr/>
              </p:nvSpPr>
              <p:spPr>
                <a:xfrm>
                  <a:off x="9632931" y="1271176"/>
                  <a:ext cx="2246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3D35A2E-15D9-4A1E-8E1F-2011A6DE2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931" y="1271176"/>
                  <a:ext cx="22469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459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677341A-CFA8-4CF4-B75A-E99CB88D1058}"/>
                    </a:ext>
                  </a:extLst>
                </p:cNvPr>
                <p:cNvSpPr txBox="1"/>
                <p:nvPr/>
              </p:nvSpPr>
              <p:spPr>
                <a:xfrm>
                  <a:off x="8937485" y="1765149"/>
                  <a:ext cx="1575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677341A-CFA8-4CF4-B75A-E99CB88D1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7485" y="1765149"/>
                  <a:ext cx="15753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9231" r="-430769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0330CA-1C16-47FA-A023-7B9325601BFE}"/>
                    </a:ext>
                  </a:extLst>
                </p:cNvPr>
                <p:cNvSpPr txBox="1"/>
                <p:nvPr/>
              </p:nvSpPr>
              <p:spPr>
                <a:xfrm>
                  <a:off x="9992162" y="1771646"/>
                  <a:ext cx="1575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0330CA-1C16-47FA-A023-7B9325601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2162" y="1771646"/>
                  <a:ext cx="15753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4615" r="-44230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9850454-64EA-4747-A29C-C5C41529BEF4}"/>
                    </a:ext>
                  </a:extLst>
                </p:cNvPr>
                <p:cNvSpPr txBox="1"/>
                <p:nvPr/>
              </p:nvSpPr>
              <p:spPr>
                <a:xfrm>
                  <a:off x="10577525" y="1321400"/>
                  <a:ext cx="1006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9850454-64EA-4747-A29C-C5C41529B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7525" y="1321400"/>
                  <a:ext cx="1006616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8098E4-0DA2-4848-9E26-1F7F7B83246A}"/>
                    </a:ext>
                  </a:extLst>
                </p:cNvPr>
                <p:cNvSpPr txBox="1"/>
                <p:nvPr/>
              </p:nvSpPr>
              <p:spPr>
                <a:xfrm>
                  <a:off x="8223025" y="1342295"/>
                  <a:ext cx="1006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8098E4-0DA2-4848-9E26-1F7F7B832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025" y="1342295"/>
                  <a:ext cx="100661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8D2FFE1-B730-43D5-AB4F-EC2FBE15F0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772" y="3861552"/>
                <a:ext cx="11861451" cy="29964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Update step: </a:t>
                </a:r>
              </a:p>
              <a:p>
                <a:pPr lvl="1"/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time, compute the anchor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be inserted.</a:t>
                </a:r>
              </a:p>
              <a:p>
                <a:pPr lvl="1"/>
                <a:r>
                  <a:rPr lang="en-US" dirty="0"/>
                  <a:t>Binary search on the lexicographical order, where each comparison costs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Setup step: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insertions</a:t>
                </a:r>
              </a:p>
              <a:p>
                <a:r>
                  <a:rPr lang="en-US" dirty="0"/>
                  <a:t>Checking step “does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contain a witness pair?”</a:t>
                </a:r>
              </a:p>
              <a:p>
                <a:pPr lvl="1"/>
                <a:r>
                  <a:rPr lang="en-US" u="sng" dirty="0"/>
                  <a:t>Query complexity </a:t>
                </a:r>
                <a:r>
                  <a:rPr lang="en-US" b="1" u="sng" dirty="0"/>
                  <a:t>= 0</a:t>
                </a:r>
                <a:r>
                  <a:rPr lang="en-US" dirty="0"/>
                  <a:t>.   </a:t>
                </a:r>
              </a:p>
              <a:p>
                <a:pPr lvl="1"/>
                <a:r>
                  <a:rPr lang="en-US" dirty="0"/>
                  <a:t>Time complexity?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8D2FFE1-B730-43D5-AB4F-EC2FBE15F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72" y="3861552"/>
                <a:ext cx="11861451" cy="2996447"/>
              </a:xfrm>
              <a:prstGeom prst="rect">
                <a:avLst/>
              </a:prstGeom>
              <a:blipFill>
                <a:blip r:embed="rId10"/>
                <a:stretch>
                  <a:fillRect l="-925" t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2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21B4-490B-4756-A638-154E2A33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witness pair using quantum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2D32B-0267-44C9-8322-81A816D72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3920"/>
                <a:ext cx="9849929" cy="34397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Time-efficient checking step by maintaining more information with suitable data structures</a:t>
                </a:r>
              </a:p>
              <a:p>
                <a:pPr lvl="1"/>
                <a:r>
                  <a:rPr lang="en-US" dirty="0"/>
                  <a:t>Hash tables</a:t>
                </a:r>
              </a:p>
              <a:p>
                <a:pPr lvl="1"/>
                <a:r>
                  <a:rPr lang="en-US" dirty="0"/>
                  <a:t>Skip Lists supporting (1D) range minimum queries</a:t>
                </a:r>
              </a:p>
              <a:p>
                <a:pPr lvl="1"/>
                <a:r>
                  <a:rPr lang="en-US" dirty="0"/>
                  <a:t>2D orthogonal range search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r>
                  <a:rPr lang="en-US" dirty="0"/>
                  <a:t>We can achieve checking time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Total time = </a:t>
                </a:r>
                <a:r>
                  <a:rPr lang="en-US" b="1" dirty="0"/>
                  <a:t>S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⋅(</m:t>
                    </m:r>
                  </m:oMath>
                </a14:m>
                <a:r>
                  <a:rPr lang="en-US" b="1" dirty="0"/>
                  <a:t>C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dirty="0"/>
                  <a:t>U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 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2D32B-0267-44C9-8322-81A816D72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3920"/>
                <a:ext cx="9849929" cy="3439786"/>
              </a:xfrm>
              <a:blipFill>
                <a:blip r:embed="rId3"/>
                <a:stretch>
                  <a:fillRect l="-1052" t="-3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4C093B-B3CA-4473-B9E5-9C413E05E643}"/>
                  </a:ext>
                </a:extLst>
              </p:cNvPr>
              <p:cNvSpPr/>
              <p:nvPr/>
            </p:nvSpPr>
            <p:spPr>
              <a:xfrm>
                <a:off x="5708852" y="4234495"/>
                <a:ext cx="2655086" cy="691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4C093B-B3CA-4473-B9E5-9C413E05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852" y="4234495"/>
                <a:ext cx="2655086" cy="691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0E8DE0-D7C9-4C00-96EF-BDC414147C1D}"/>
                  </a:ext>
                </a:extLst>
              </p:cNvPr>
              <p:cNvSpPr txBox="1"/>
              <p:nvPr/>
            </p:nvSpPr>
            <p:spPr>
              <a:xfrm>
                <a:off x="2194187" y="4739423"/>
                <a:ext cx="1424763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0E8DE0-D7C9-4C00-96EF-BDC414147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187" y="4739423"/>
                <a:ext cx="1424763" cy="506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BA0D9E-5CFF-40D7-8DB6-FE8F362C3BCB}"/>
                  </a:ext>
                </a:extLst>
              </p:cNvPr>
              <p:cNvSpPr txBox="1"/>
              <p:nvPr/>
            </p:nvSpPr>
            <p:spPr>
              <a:xfrm>
                <a:off x="3471722" y="4789116"/>
                <a:ext cx="1424763" cy="407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𝑟𝑑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BA0D9E-5CFF-40D7-8DB6-FE8F362C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722" y="4789116"/>
                <a:ext cx="1424763" cy="4074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FFB633-C95C-4220-BAC4-AC504BDBEFC6}"/>
                  </a:ext>
                </a:extLst>
              </p:cNvPr>
              <p:cNvSpPr/>
              <p:nvPr/>
            </p:nvSpPr>
            <p:spPr>
              <a:xfrm>
                <a:off x="4760707" y="4783083"/>
                <a:ext cx="948145" cy="407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FFB633-C95C-4220-BAC4-AC504BDBE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07" y="4783083"/>
                <a:ext cx="948145" cy="4074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FED8A47-5EF0-42C3-9C04-61806B2C6433}"/>
              </a:ext>
            </a:extLst>
          </p:cNvPr>
          <p:cNvSpPr/>
          <p:nvPr/>
        </p:nvSpPr>
        <p:spPr>
          <a:xfrm>
            <a:off x="7378695" y="4942471"/>
            <a:ext cx="481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[Ambainis’04, Magniez-Nayak-Roland-Santha’11] </a:t>
            </a:r>
          </a:p>
        </p:txBody>
      </p:sp>
    </p:spTree>
    <p:extLst>
      <p:ext uri="{BB962C8B-B14F-4D97-AF65-F5344CB8AC3E}">
        <p14:creationId xmlns:p14="http://schemas.microsoft.com/office/powerpoint/2010/main" val="24537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3727-3D07-4914-86F6-0AB4457F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37693"/>
            <a:ext cx="11771376" cy="1325563"/>
          </a:xfrm>
        </p:spPr>
        <p:txBody>
          <a:bodyPr/>
          <a:lstStyle/>
          <a:p>
            <a:r>
              <a:rPr lang="en-US" dirty="0"/>
              <a:t>A technical issue for time-efficient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51D08-D46B-44C2-9859-970EB7A75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9841302" cy="494093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need “</a:t>
                </a:r>
                <a:r>
                  <a:rPr lang="en-US" i="1" dirty="0"/>
                  <a:t>quantum-walk-friendly</a:t>
                </a:r>
                <a:r>
                  <a:rPr lang="en-US" dirty="0"/>
                  <a:t>” data structures for </a:t>
                </a:r>
                <a:r>
                  <a:rPr lang="en-US" u="sng" dirty="0"/>
                  <a:t>dynamic 2D orthogonal range search</a:t>
                </a:r>
              </a:p>
              <a:p>
                <a:pPr lvl="1"/>
                <a:r>
                  <a:rPr lang="en-US" dirty="0"/>
                  <a:t>History Independence</a:t>
                </a:r>
              </a:p>
              <a:p>
                <a:pPr lvl="1"/>
                <a:r>
                  <a:rPr lang="en-US" dirty="0"/>
                  <a:t>Worst-case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 per operation</a:t>
                </a:r>
              </a:p>
              <a:p>
                <a:r>
                  <a:rPr lang="en-US" dirty="0"/>
                  <a:t>And the 2D points have </a:t>
                </a:r>
                <a:r>
                  <a:rPr lang="en-US" i="1" dirty="0"/>
                  <a:t>non-integer </a:t>
                </a:r>
                <a:r>
                  <a:rPr lang="en-US" dirty="0"/>
                  <a:t>coordinates </a:t>
                </a:r>
              </a:p>
              <a:p>
                <a:pPr lvl="1"/>
                <a:r>
                  <a:rPr lang="en-US" dirty="0"/>
                  <a:t>The coordinates are length-d substrings (compared in </a:t>
                </a:r>
                <a:r>
                  <a:rPr lang="en-US" dirty="0" err="1"/>
                  <a:t>lexico</a:t>
                </a:r>
                <a:r>
                  <a:rPr lang="en-US" dirty="0"/>
                  <a:t> order)</a:t>
                </a:r>
              </a:p>
              <a:p>
                <a:endParaRPr lang="en-US" dirty="0"/>
              </a:p>
              <a:p>
                <a:r>
                  <a:rPr lang="en-US" dirty="0"/>
                  <a:t>No known data structures satisfy all requirements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Fix: sampling and estimating the rankings -&gt; integer coordinates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By Balls-and-bins, only a tiny fraction in the Johnson graph will fail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51D08-D46B-44C2-9859-970EB7A75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9841302" cy="4940935"/>
              </a:xfrm>
              <a:blipFill>
                <a:blip r:embed="rId2"/>
                <a:stretch>
                  <a:fillRect l="-1115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8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8005-994F-4ED0-98A7-4528632E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Design anchor sets</a:t>
                </a:r>
              </a:p>
              <a:p>
                <a:pPr lvl="1"/>
                <a:r>
                  <a:rPr lang="en-US" dirty="0"/>
                  <a:t>Small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Easy to compute: “Strongly explicitly”-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dirty="0"/>
                  <a:t>-time computable</a:t>
                </a:r>
              </a:p>
              <a:p>
                <a:pPr lvl="2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output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anchor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quantum time.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a witness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D4646-0651-4182-B1EA-6C6F28BFE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EED863-5B86-43B0-911B-73501D1CCD71}"/>
                  </a:ext>
                </a:extLst>
              </p:cNvPr>
              <p:cNvSpPr/>
              <p:nvPr/>
            </p:nvSpPr>
            <p:spPr>
              <a:xfrm>
                <a:off x="7012641" y="4001294"/>
                <a:ext cx="4208930" cy="50687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quantum time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EED863-5B86-43B0-911B-73501D1CC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41" y="4001294"/>
                <a:ext cx="4208930" cy="506870"/>
              </a:xfrm>
              <a:prstGeom prst="rect">
                <a:avLst/>
              </a:prstGeom>
              <a:blipFill>
                <a:blip r:embed="rId3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/>
              <p:nvPr/>
            </p:nvSpPr>
            <p:spPr>
              <a:xfrm>
                <a:off x="838200" y="1564015"/>
                <a:ext cx="53115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(Decision problem: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?)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9CCBAB-FB66-406B-BA4C-A4E956F4C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4015"/>
                <a:ext cx="5311582" cy="523220"/>
              </a:xfrm>
              <a:prstGeom prst="rect">
                <a:avLst/>
              </a:prstGeom>
              <a:blipFill>
                <a:blip r:embed="rId4"/>
                <a:stretch>
                  <a:fillRect l="-2411" t="-11765" r="-13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08DB9D-B708-4202-8058-FF7CFF5BD887}"/>
                  </a:ext>
                </a:extLst>
              </p:cNvPr>
              <p:cNvSpPr/>
              <p:nvPr/>
            </p:nvSpPr>
            <p:spPr>
              <a:xfrm>
                <a:off x="4629150" y="5665762"/>
                <a:ext cx="4766981" cy="57868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Overall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quantum time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08DB9D-B708-4202-8058-FF7CFF5BD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5665762"/>
                <a:ext cx="4766981" cy="578685"/>
              </a:xfrm>
              <a:prstGeom prst="rect">
                <a:avLst/>
              </a:prstGeom>
              <a:blipFill>
                <a:blip r:embed="rId5"/>
                <a:stretch>
                  <a:fillRect l="-2423" t="-3093" b="-2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BD8675-A6EE-4ACE-BCCF-618C9186C9B1}"/>
                  </a:ext>
                </a:extLst>
              </p:cNvPr>
              <p:cNvSpPr/>
              <p:nvPr/>
            </p:nvSpPr>
            <p:spPr>
              <a:xfrm>
                <a:off x="7012640" y="2168166"/>
                <a:ext cx="2817156" cy="101179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3/4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7BD8675-A6EE-4ACE-BCCF-618C9186C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40" y="2168166"/>
                <a:ext cx="2817156" cy="1011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358FE630-2A02-4A5F-98C9-FA221B00AA56}"/>
              </a:ext>
            </a:extLst>
          </p:cNvPr>
          <p:cNvSpPr/>
          <p:nvPr/>
        </p:nvSpPr>
        <p:spPr>
          <a:xfrm>
            <a:off x="7122461" y="4727782"/>
            <a:ext cx="591670" cy="614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88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475D-A9F9-4C65-9D18-CAC52480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5BA72-2028-4BD8-A0D1-FE8FFEAC1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276" y="1947677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Quantum-speedups for more string problems?</a:t>
                </a:r>
              </a:p>
              <a:p>
                <a:pPr lvl="1"/>
                <a:r>
                  <a:rPr lang="en-US" dirty="0"/>
                  <a:t>E.g., Wildcard pattern matching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quantum queries?</a:t>
                </a:r>
              </a:p>
              <a:p>
                <a:r>
                  <a:rPr lang="en-US" b="1" dirty="0"/>
                  <a:t>Thanks!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5BA72-2028-4BD8-A0D1-FE8FFEAC1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276" y="1947677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31E5-DE7B-41A4-9745-492193AB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32C3F-2BB2-4381-AD40-CFD7EB8D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76" y="1690688"/>
            <a:ext cx="12174590" cy="4791486"/>
          </a:xfrm>
        </p:spPr>
        <p:txBody>
          <a:bodyPr>
            <a:noAutofit/>
          </a:bodyPr>
          <a:lstStyle/>
          <a:p>
            <a:r>
              <a:rPr lang="en-US" sz="3200" dirty="0"/>
              <a:t>Exact Pattern Matching</a:t>
            </a:r>
          </a:p>
          <a:p>
            <a:r>
              <a:rPr lang="en-US" sz="3200" dirty="0"/>
              <a:t>Longest Common Substring</a:t>
            </a:r>
          </a:p>
          <a:p>
            <a:r>
              <a:rPr lang="en-US" sz="3200" dirty="0"/>
              <a:t>Lexicographically Minimal String Rotation</a:t>
            </a:r>
          </a:p>
          <a:p>
            <a:r>
              <a:rPr lang="en-US" altLang="zh-CN" sz="3200" dirty="0"/>
              <a:t>…</a:t>
            </a:r>
          </a:p>
          <a:p>
            <a:endParaRPr lang="en-US" sz="1200" dirty="0"/>
          </a:p>
          <a:p>
            <a:r>
              <a:rPr lang="en-US" sz="3200" b="0" dirty="0"/>
              <a:t>Well-known linear</a:t>
            </a:r>
            <a:r>
              <a:rPr lang="en-US" sz="3200" dirty="0"/>
              <a:t> time classical algorithms</a:t>
            </a:r>
          </a:p>
          <a:p>
            <a:r>
              <a:rPr lang="en-US" sz="3200" dirty="0"/>
              <a:t>Quantum speed-up?</a:t>
            </a:r>
          </a:p>
          <a:p>
            <a:endParaRPr lang="en-US" sz="1200" b="1" dirty="0"/>
          </a:p>
          <a:p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4EAB7-5F12-476B-A817-5B70965A3F26}"/>
                  </a:ext>
                </a:extLst>
              </p:cNvPr>
              <p:cNvSpPr txBox="1"/>
              <p:nvPr/>
            </p:nvSpPr>
            <p:spPr>
              <a:xfrm>
                <a:off x="7314381" y="1721160"/>
                <a:ext cx="411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</a:t>
                </a:r>
                <a:r>
                  <a:rPr lang="en-US" sz="24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4EAB7-5F12-476B-A817-5B70965A3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81" y="1721160"/>
                <a:ext cx="4114800" cy="461665"/>
              </a:xfrm>
              <a:prstGeom prst="rect">
                <a:avLst/>
              </a:prstGeom>
              <a:blipFill>
                <a:blip r:embed="rId3"/>
                <a:stretch>
                  <a:fillRect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542065-EA75-4EC8-BAC7-13C3051B1D04}"/>
                  </a:ext>
                </a:extLst>
              </p:cNvPr>
              <p:cNvSpPr/>
              <p:nvPr/>
            </p:nvSpPr>
            <p:spPr>
              <a:xfrm>
                <a:off x="7314381" y="2426891"/>
                <a:ext cx="3603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4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542065-EA75-4EC8-BAC7-13C3051B1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81" y="2426891"/>
                <a:ext cx="3603230" cy="461665"/>
              </a:xfrm>
              <a:prstGeom prst="rect">
                <a:avLst/>
              </a:prstGeom>
              <a:blipFill>
                <a:blip r:embed="rId4"/>
                <a:stretch>
                  <a:fillRect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88F6D8-6A64-451E-BBF6-E27ACFC97892}"/>
                  </a:ext>
                </a:extLst>
              </p:cNvPr>
              <p:cNvSpPr/>
              <p:nvPr/>
            </p:nvSpPr>
            <p:spPr>
              <a:xfrm>
                <a:off x="7314381" y="3163108"/>
                <a:ext cx="47770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banana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MinRot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abanan</a:t>
                </a:r>
                <a:endPara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88F6D8-6A64-451E-BBF6-E27ACFC97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81" y="3163108"/>
                <a:ext cx="4777013" cy="461665"/>
              </a:xfrm>
              <a:prstGeom prst="rect">
                <a:avLst/>
              </a:prstGeom>
              <a:blipFill>
                <a:blip r:embed="rId5"/>
                <a:stretch>
                  <a:fillRect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D53D627-EDDF-4EC8-AACD-C64ABA57C0D4}"/>
              </a:ext>
            </a:extLst>
          </p:cNvPr>
          <p:cNvSpPr txBox="1"/>
          <p:nvPr/>
        </p:nvSpPr>
        <p:spPr>
          <a:xfrm>
            <a:off x="5446276" y="1749712"/>
            <a:ext cx="176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KMP’70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18A2C5-C551-4811-9D3C-1413EB6049FB}"/>
              </a:ext>
            </a:extLst>
          </p:cNvPr>
          <p:cNvSpPr txBox="1"/>
          <p:nvPr/>
        </p:nvSpPr>
        <p:spPr>
          <a:xfrm>
            <a:off x="5446276" y="2320839"/>
            <a:ext cx="176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Weiner’73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27764-D9A3-4B0F-80E2-B942F0AC3BFE}"/>
              </a:ext>
            </a:extLst>
          </p:cNvPr>
          <p:cNvSpPr txBox="1"/>
          <p:nvPr/>
        </p:nvSpPr>
        <p:spPr>
          <a:xfrm>
            <a:off x="5446276" y="3481155"/>
            <a:ext cx="319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Booth’80, Shiloach’81</a:t>
            </a:r>
          </a:p>
        </p:txBody>
      </p:sp>
    </p:spTree>
    <p:extLst>
      <p:ext uri="{BB962C8B-B14F-4D97-AF65-F5344CB8AC3E}">
        <p14:creationId xmlns:p14="http://schemas.microsoft.com/office/powerpoint/2010/main" val="37926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10" grpId="0" uiExpand="1"/>
      <p:bldP spid="13" grpId="0" uiExpand="1"/>
      <p:bldP spid="14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A0AC95-9CB6-42ED-AA17-ED8E3AEC88FB}"/>
                  </a:ext>
                </a:extLst>
              </p:cNvPr>
              <p:cNvSpPr txBox="1"/>
              <p:nvPr/>
            </p:nvSpPr>
            <p:spPr>
              <a:xfrm>
                <a:off x="2229802" y="3514917"/>
                <a:ext cx="2229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A0AC95-9CB6-42ED-AA17-ED8E3AEC8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802" y="3514917"/>
                <a:ext cx="2229958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96D46-E7D0-4134-B10A-9450970F995F}"/>
                  </a:ext>
                </a:extLst>
              </p:cNvPr>
              <p:cNvSpPr txBox="1"/>
              <p:nvPr/>
            </p:nvSpPr>
            <p:spPr>
              <a:xfrm>
                <a:off x="2561382" y="2943525"/>
                <a:ext cx="166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⟩|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96D46-E7D0-4134-B10A-9450970F9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382" y="2943525"/>
                <a:ext cx="16607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FCDD66-7965-46A7-8044-AE30443B72FC}"/>
                  </a:ext>
                </a:extLst>
              </p:cNvPr>
              <p:cNvSpPr txBox="1"/>
              <p:nvPr/>
            </p:nvSpPr>
            <p:spPr>
              <a:xfrm>
                <a:off x="6979705" y="2943525"/>
                <a:ext cx="24910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⟩|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FCDD66-7965-46A7-8044-AE30443B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705" y="2943525"/>
                <a:ext cx="249106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3C45DF1-D85B-4EB4-938F-B28648A7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Black-box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1F7F3-870B-49BD-A1F7-32992108C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304" y="1609542"/>
                <a:ext cx="10515600" cy="850106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Input string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</a:p>
              <a:p>
                <a:pPr lvl="1"/>
                <a:r>
                  <a:rPr lang="en-US" sz="2000" dirty="0"/>
                  <a:t>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0,1,2,…,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1F7F3-870B-49BD-A1F7-32992108C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304" y="1609542"/>
                <a:ext cx="10515600" cy="850106"/>
              </a:xfrm>
              <a:blipFill>
                <a:blip r:embed="rId6"/>
                <a:stretch>
                  <a:fillRect l="-1333" t="-14388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be 3">
            <a:extLst>
              <a:ext uri="{FF2B5EF4-FFF2-40B4-BE49-F238E27FC236}">
                <a16:creationId xmlns:a16="http://schemas.microsoft.com/office/drawing/2014/main" id="{35769FB4-B3F2-4915-B284-886E691B8ACC}"/>
              </a:ext>
            </a:extLst>
          </p:cNvPr>
          <p:cNvSpPr/>
          <p:nvPr/>
        </p:nvSpPr>
        <p:spPr>
          <a:xfrm>
            <a:off x="4697426" y="2528052"/>
            <a:ext cx="1649505" cy="1333137"/>
          </a:xfrm>
          <a:prstGeom prst="cube">
            <a:avLst/>
          </a:prstGeom>
          <a:solidFill>
            <a:schemeClr val="bg2">
              <a:lumMod val="1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/>
              <a:t>Quantum Oracle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343BEC-B1EF-42C2-861B-85B29AC18016}"/>
              </a:ext>
            </a:extLst>
          </p:cNvPr>
          <p:cNvCxnSpPr/>
          <p:nvPr/>
        </p:nvCxnSpPr>
        <p:spPr>
          <a:xfrm>
            <a:off x="3966883" y="3274359"/>
            <a:ext cx="605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CF4F14-3860-4F33-BBA2-B0A538919FAA}"/>
              </a:ext>
            </a:extLst>
          </p:cNvPr>
          <p:cNvCxnSpPr/>
          <p:nvPr/>
        </p:nvCxnSpPr>
        <p:spPr>
          <a:xfrm>
            <a:off x="6448160" y="3274359"/>
            <a:ext cx="605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6597BD-3BB4-4945-B179-00F0BBDD2660}"/>
                  </a:ext>
                </a:extLst>
              </p:cNvPr>
              <p:cNvSpPr/>
              <p:nvPr/>
            </p:nvSpPr>
            <p:spPr>
              <a:xfrm>
                <a:off x="550736" y="4424265"/>
                <a:ext cx="11078135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Query complexity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= number of quantum queries to the oracle</a:t>
                </a:r>
              </a:p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holds trivially)</a:t>
                </a:r>
              </a:p>
              <a:p>
                <a:endParaRPr lang="en-US" sz="1000" b="1" dirty="0"/>
              </a:p>
              <a:p>
                <a:r>
                  <a:rPr lang="en-US" sz="3200" b="1" dirty="0"/>
                  <a:t>Time complexity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200" dirty="0"/>
                  <a:t> also counts the number of elementary gates </a:t>
                </a:r>
              </a:p>
              <a:p>
                <a:r>
                  <a:rPr lang="en-US" sz="2400" dirty="0"/>
                  <a:t>(Goal: </a:t>
                </a:r>
                <a:r>
                  <a:rPr lang="en-US" sz="2400" u="sng" dirty="0"/>
                  <a:t>time-efficient</a:t>
                </a:r>
                <a:r>
                  <a:rPr lang="en-US" sz="2400" dirty="0"/>
                  <a:t> implementation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)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6597BD-3BB4-4945-B179-00F0BBDD2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36" y="4424265"/>
                <a:ext cx="11078135" cy="2462213"/>
              </a:xfrm>
              <a:prstGeom prst="rect">
                <a:avLst/>
              </a:prstGeom>
              <a:blipFill>
                <a:blip r:embed="rId7"/>
                <a:stretch>
                  <a:fillRect l="-1375"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4388F0A-C435-421C-8A98-BE440FEA1942}"/>
              </a:ext>
            </a:extLst>
          </p:cNvPr>
          <p:cNvSpPr txBox="1"/>
          <p:nvPr/>
        </p:nvSpPr>
        <p:spPr>
          <a:xfrm>
            <a:off x="555103" y="4024754"/>
            <a:ext cx="806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 quantum query algorithm (with 2/3 success probability):</a:t>
            </a:r>
          </a:p>
        </p:txBody>
      </p:sp>
    </p:spTree>
    <p:extLst>
      <p:ext uri="{BB962C8B-B14F-4D97-AF65-F5344CB8AC3E}">
        <p14:creationId xmlns:p14="http://schemas.microsoft.com/office/powerpoint/2010/main" val="1192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3" grpId="0" uiExpand="1" build="p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31E5-DE7B-41A4-9745-492193AB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String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832C3F-2BB2-4381-AD40-CFD7EB8D2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976" y="1690688"/>
                <a:ext cx="12174590" cy="4791486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Exact Pattern Matching</a:t>
                </a:r>
              </a:p>
              <a:p>
                <a:r>
                  <a:rPr lang="en-US" sz="3200" dirty="0"/>
                  <a:t>Longest Common Substring</a:t>
                </a:r>
              </a:p>
              <a:p>
                <a:r>
                  <a:rPr lang="en-US" sz="3200" dirty="0"/>
                  <a:t>Lexicographically Minimal String Rotation</a:t>
                </a:r>
              </a:p>
              <a:p>
                <a:r>
                  <a:rPr lang="en-US" altLang="zh-CN" sz="3200" dirty="0"/>
                  <a:t>…</a:t>
                </a:r>
              </a:p>
              <a:p>
                <a:endParaRPr lang="en-US" sz="1200" dirty="0"/>
              </a:p>
              <a:p>
                <a:r>
                  <a:rPr lang="en-US" sz="3200" b="0" dirty="0"/>
                  <a:t>Well-known linear</a:t>
                </a:r>
                <a:r>
                  <a:rPr lang="en-US" sz="3200" dirty="0"/>
                  <a:t> time classical algorithms</a:t>
                </a:r>
              </a:p>
              <a:p>
                <a:r>
                  <a:rPr lang="en-US" sz="3200" dirty="0"/>
                  <a:t>Quantum speed-up?</a:t>
                </a:r>
              </a:p>
              <a:p>
                <a:endParaRPr lang="en-US" sz="1200" b="1" dirty="0"/>
              </a:p>
              <a:p>
                <a:r>
                  <a:rPr lang="en-US" sz="3200" dirty="0"/>
                  <a:t>Ramesh-Vinay’03: Exact Pattern Matching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dirty="0"/>
                  <a:t> quantum time*</a:t>
                </a: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832C3F-2BB2-4381-AD40-CFD7EB8D2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976" y="1690688"/>
                <a:ext cx="12174590" cy="4791486"/>
              </a:xfrm>
              <a:blipFill>
                <a:blip r:embed="rId3"/>
                <a:stretch>
                  <a:fillRect l="-1152" t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4EAB7-5F12-476B-A817-5B70965A3F26}"/>
                  </a:ext>
                </a:extLst>
              </p:cNvPr>
              <p:cNvSpPr txBox="1"/>
              <p:nvPr/>
            </p:nvSpPr>
            <p:spPr>
              <a:xfrm>
                <a:off x="7314381" y="1721160"/>
                <a:ext cx="411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</a:t>
                </a:r>
                <a:r>
                  <a:rPr lang="en-US" sz="24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nan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4EAB7-5F12-476B-A817-5B70965A3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81" y="1721160"/>
                <a:ext cx="4114800" cy="461665"/>
              </a:xfrm>
              <a:prstGeom prst="rect">
                <a:avLst/>
              </a:prstGeom>
              <a:blipFill>
                <a:blip r:embed="rId4"/>
                <a:stretch>
                  <a:fillRect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542065-EA75-4EC8-BAC7-13C3051B1D04}"/>
                  </a:ext>
                </a:extLst>
              </p:cNvPr>
              <p:cNvSpPr/>
              <p:nvPr/>
            </p:nvSpPr>
            <p:spPr>
              <a:xfrm>
                <a:off x="7314381" y="2426891"/>
                <a:ext cx="3603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4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anana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542065-EA75-4EC8-BAC7-13C3051B1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81" y="2426891"/>
                <a:ext cx="3603230" cy="461665"/>
              </a:xfrm>
              <a:prstGeom prst="rect">
                <a:avLst/>
              </a:prstGeom>
              <a:blipFill>
                <a:blip r:embed="rId5"/>
                <a:stretch>
                  <a:fillRect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88F6D8-6A64-451E-BBF6-E27ACFC97892}"/>
                  </a:ext>
                </a:extLst>
              </p:cNvPr>
              <p:cNvSpPr/>
              <p:nvPr/>
            </p:nvSpPr>
            <p:spPr>
              <a:xfrm>
                <a:off x="7314381" y="3163108"/>
                <a:ext cx="47770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banana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MinRot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abanan</a:t>
                </a:r>
                <a:endPara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88F6D8-6A64-451E-BBF6-E27ACFC97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81" y="3163108"/>
                <a:ext cx="4777013" cy="461665"/>
              </a:xfrm>
              <a:prstGeom prst="rect">
                <a:avLst/>
              </a:prstGeom>
              <a:blipFill>
                <a:blip r:embed="rId6"/>
                <a:stretch>
                  <a:fillRect t="-1315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D53D627-EDDF-4EC8-AACD-C64ABA57C0D4}"/>
              </a:ext>
            </a:extLst>
          </p:cNvPr>
          <p:cNvSpPr txBox="1"/>
          <p:nvPr/>
        </p:nvSpPr>
        <p:spPr>
          <a:xfrm>
            <a:off x="5446276" y="1749712"/>
            <a:ext cx="176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KMP’70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18A2C5-C551-4811-9D3C-1413EB6049FB}"/>
              </a:ext>
            </a:extLst>
          </p:cNvPr>
          <p:cNvSpPr txBox="1"/>
          <p:nvPr/>
        </p:nvSpPr>
        <p:spPr>
          <a:xfrm>
            <a:off x="5446276" y="2320839"/>
            <a:ext cx="1767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Weiner’73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27764-D9A3-4B0F-80E2-B942F0AC3BFE}"/>
              </a:ext>
            </a:extLst>
          </p:cNvPr>
          <p:cNvSpPr txBox="1"/>
          <p:nvPr/>
        </p:nvSpPr>
        <p:spPr>
          <a:xfrm>
            <a:off x="5446276" y="3481155"/>
            <a:ext cx="319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Booth’80, Shiloach’81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ABADF4-BF0C-4026-BE57-94260989DB46}"/>
                  </a:ext>
                </a:extLst>
              </p:cNvPr>
              <p:cNvSpPr txBox="1"/>
              <p:nvPr/>
            </p:nvSpPr>
            <p:spPr>
              <a:xfrm>
                <a:off x="641350" y="6309189"/>
                <a:ext cx="7604308" cy="47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*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sz="2400" dirty="0"/>
                  <a:t> hide polylog(n) factors.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ABADF4-BF0C-4026-BE57-94260989D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0" y="6309189"/>
                <a:ext cx="7604308" cy="473271"/>
              </a:xfrm>
              <a:prstGeom prst="rect">
                <a:avLst/>
              </a:prstGeom>
              <a:blipFill>
                <a:blip r:embed="rId7"/>
                <a:stretch>
                  <a:fillRect l="-1202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648511-19A5-49E8-90E1-BCDF71CEAA97}"/>
              </a:ext>
            </a:extLst>
          </p:cNvPr>
          <p:cNvCxnSpPr>
            <a:cxnSpLocks/>
          </p:cNvCxnSpPr>
          <p:nvPr/>
        </p:nvCxnSpPr>
        <p:spPr>
          <a:xfrm>
            <a:off x="598764" y="6302495"/>
            <a:ext cx="1017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3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19C734-0285-42B3-80A5-AD4501A9B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5165" y="1842814"/>
            <a:ext cx="12392071" cy="4925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CF89B-EF6E-4541-8A0A-F8774747CDF7}"/>
              </a:ext>
            </a:extLst>
          </p:cNvPr>
          <p:cNvSpPr txBox="1"/>
          <p:nvPr/>
        </p:nvSpPr>
        <p:spPr>
          <a:xfrm>
            <a:off x="753490" y="491694"/>
            <a:ext cx="10937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Our results: </a:t>
            </a:r>
            <a:r>
              <a:rPr lang="en-US" sz="3200" b="1" i="1" u="sng" dirty="0"/>
              <a:t>Near-optimal</a:t>
            </a:r>
            <a:r>
              <a:rPr lang="en-US" sz="3200" b="1" dirty="0"/>
              <a:t> quantum algorithms </a:t>
            </a:r>
          </a:p>
          <a:p>
            <a:pPr algn="ctr"/>
            <a:r>
              <a:rPr lang="en-US" sz="3200" b="1" dirty="0"/>
              <a:t>for many string problems!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8609A-853F-4C5D-BEA3-1BFA5A6DEBFE}"/>
              </a:ext>
            </a:extLst>
          </p:cNvPr>
          <p:cNvSpPr/>
          <p:nvPr/>
        </p:nvSpPr>
        <p:spPr>
          <a:xfrm>
            <a:off x="355107" y="2474694"/>
            <a:ext cx="11543411" cy="758779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437824-BA33-4356-B0A8-8EB8DE9F80E4}"/>
              </a:ext>
            </a:extLst>
          </p:cNvPr>
          <p:cNvSpPr/>
          <p:nvPr/>
        </p:nvSpPr>
        <p:spPr>
          <a:xfrm>
            <a:off x="8976192" y="1519479"/>
            <a:ext cx="1960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27A0D2-2751-4AD7-A98E-AF813269A5E0}"/>
                  </a:ext>
                </a:extLst>
              </p:cNvPr>
              <p:cNvSpPr txBox="1"/>
              <p:nvPr/>
            </p:nvSpPr>
            <p:spPr>
              <a:xfrm>
                <a:off x="753490" y="7427114"/>
                <a:ext cx="105130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Query Lower Bound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Query Upper Bound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Time Upper Bound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27A0D2-2751-4AD7-A98E-AF813269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90" y="7427114"/>
                <a:ext cx="10513005" cy="523220"/>
              </a:xfrm>
              <a:prstGeom prst="rect">
                <a:avLst/>
              </a:prstGeom>
              <a:blipFill>
                <a:blip r:embed="rId4"/>
                <a:stretch>
                  <a:fillRect l="-121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9D7AD-9706-4F6E-B3A4-896D4E7ECD19}"/>
                  </a:ext>
                </a:extLst>
              </p:cNvPr>
              <p:cNvSpPr txBox="1"/>
              <p:nvPr/>
            </p:nvSpPr>
            <p:spPr>
              <a:xfrm>
                <a:off x="3438858" y="7950334"/>
                <a:ext cx="1032387" cy="4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9D7AD-9706-4F6E-B3A4-896D4E7EC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858" y="7950334"/>
                <a:ext cx="1032387" cy="486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20ABD9-E4C0-4301-B2EA-95430B567840}"/>
                  </a:ext>
                </a:extLst>
              </p:cNvPr>
              <p:cNvSpPr txBox="1"/>
              <p:nvPr/>
            </p:nvSpPr>
            <p:spPr>
              <a:xfrm>
                <a:off x="6550768" y="7854461"/>
                <a:ext cx="1032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20ABD9-E4C0-4301-B2EA-95430B567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768" y="7854461"/>
                <a:ext cx="1032387" cy="461665"/>
              </a:xfrm>
              <a:prstGeom prst="rect">
                <a:avLst/>
              </a:prstGeom>
              <a:blipFill>
                <a:blip r:embed="rId6"/>
                <a:stretch>
                  <a:fillRect l="-5325" r="-5858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7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EE6-1933-4CE2-9541-ED4D1C46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talk: Longest Common Substring (LCS)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B84ED8-6DCA-4EA0-8B97-9A5EE7E009F9}"/>
                  </a:ext>
                </a:extLst>
              </p:cNvPr>
              <p:cNvSpPr/>
              <p:nvPr/>
            </p:nvSpPr>
            <p:spPr>
              <a:xfrm>
                <a:off x="2151849" y="5432107"/>
                <a:ext cx="676178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1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800" dirty="0"/>
                  <a:t>quantum query &amp; time complexity 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B84ED8-6DCA-4EA0-8B97-9A5EE7E00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849" y="5432107"/>
                <a:ext cx="6761787" cy="648191"/>
              </a:xfrm>
              <a:prstGeom prst="rect">
                <a:avLst/>
              </a:prstGeom>
              <a:blipFill>
                <a:blip r:embed="rId3"/>
                <a:stretch>
                  <a:fillRect r="-812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F78DF14-F8E4-4505-83B4-4A2E9E69D7FE}"/>
              </a:ext>
            </a:extLst>
          </p:cNvPr>
          <p:cNvSpPr/>
          <p:nvPr/>
        </p:nvSpPr>
        <p:spPr>
          <a:xfrm>
            <a:off x="679977" y="5017522"/>
            <a:ext cx="1725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This work: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89F8F2-A58C-460D-BFF2-B262F193929F}"/>
                  </a:ext>
                </a:extLst>
              </p:cNvPr>
              <p:cNvSpPr/>
              <p:nvPr/>
            </p:nvSpPr>
            <p:spPr>
              <a:xfrm>
                <a:off x="2182952" y="4553739"/>
                <a:ext cx="8169737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800" dirty="0"/>
                  <a:t>quantum query lower bound</a:t>
                </a:r>
                <a:r>
                  <a:rPr lang="en-US" sz="2400" dirty="0"/>
                  <a:t>*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D89F8F2-A58C-460D-BFF2-B262F1939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52" y="4553739"/>
                <a:ext cx="8169737" cy="648191"/>
              </a:xfrm>
              <a:prstGeom prst="rect">
                <a:avLst/>
              </a:prstGeom>
              <a:blipFill>
                <a:blip r:embed="rId4"/>
                <a:stretch>
                  <a:fillRect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F8A23A-4DB9-4DBF-B3B1-64B3552B6ECA}"/>
                  </a:ext>
                </a:extLst>
              </p:cNvPr>
              <p:cNvSpPr/>
              <p:nvPr/>
            </p:nvSpPr>
            <p:spPr>
              <a:xfrm>
                <a:off x="2151849" y="3884084"/>
                <a:ext cx="8474110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5/6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800" dirty="0"/>
                  <a:t>quantum query &amp; time complexity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FF8A23A-4DB9-4DBF-B3B1-64B3552B6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849" y="3884084"/>
                <a:ext cx="8474110" cy="648191"/>
              </a:xfrm>
              <a:prstGeom prst="rect">
                <a:avLst/>
              </a:prstGeom>
              <a:blipFill>
                <a:blip r:embed="rId5"/>
                <a:stretch>
                  <a:fillRect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555C564-80A2-4D50-A73B-95662E7EAF28}"/>
              </a:ext>
            </a:extLst>
          </p:cNvPr>
          <p:cNvSpPr/>
          <p:nvPr/>
        </p:nvSpPr>
        <p:spPr>
          <a:xfrm>
            <a:off x="679977" y="3343992"/>
            <a:ext cx="5442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Le Gall &amp; </a:t>
            </a:r>
            <a:r>
              <a:rPr lang="en-US" sz="2800" dirty="0" err="1"/>
              <a:t>Seddighin</a:t>
            </a:r>
            <a:r>
              <a:rPr lang="en-US" sz="2800" dirty="0"/>
              <a:t> (2020, ITCS’22)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5E24A4-9469-446C-8E5E-0FFE43BDCFCA}"/>
                  </a:ext>
                </a:extLst>
              </p:cNvPr>
              <p:cNvSpPr txBox="1"/>
              <p:nvPr/>
            </p:nvSpPr>
            <p:spPr>
              <a:xfrm>
                <a:off x="838200" y="6303047"/>
                <a:ext cx="10515600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* [LG-S] gave tight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algorithm for a special case of LCS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5E24A4-9469-446C-8E5E-0FFE43BDC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303047"/>
                <a:ext cx="10515600" cy="475451"/>
              </a:xfrm>
              <a:prstGeom prst="rect">
                <a:avLst/>
              </a:prstGeom>
              <a:blipFill>
                <a:blip r:embed="rId6"/>
                <a:stretch>
                  <a:fillRect l="-928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923478E-DDB1-407A-B357-BE3E97A072D3}"/>
              </a:ext>
            </a:extLst>
          </p:cNvPr>
          <p:cNvCxnSpPr>
            <a:cxnSpLocks/>
          </p:cNvCxnSpPr>
          <p:nvPr/>
        </p:nvCxnSpPr>
        <p:spPr>
          <a:xfrm>
            <a:off x="838200" y="6281370"/>
            <a:ext cx="10127486" cy="21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E72CB3-FE0D-4A32-8EA9-59D808A8FACF}"/>
                  </a:ext>
                </a:extLst>
              </p:cNvPr>
              <p:cNvSpPr txBox="1"/>
              <p:nvPr/>
            </p:nvSpPr>
            <p:spPr>
              <a:xfrm>
                <a:off x="795614" y="1366039"/>
                <a:ext cx="839519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Input: </a:t>
                </a:r>
                <a:r>
                  <a:rPr lang="en-US" sz="3200" dirty="0"/>
                  <a:t>two strings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b="1" dirty="0"/>
                  <a:t>Output: </a:t>
                </a:r>
                <a:r>
                  <a:rPr lang="en-US" sz="3200" dirty="0"/>
                  <a:t>maximum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/>
                  <a:t> such that</a:t>
                </a:r>
              </a:p>
              <a:p>
                <a:r>
                  <a:rPr lang="en-US" sz="3200" dirty="0"/>
                  <a:t>	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some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E72CB3-FE0D-4A32-8EA9-59D808A8F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14" y="1366039"/>
                <a:ext cx="8395195" cy="1569660"/>
              </a:xfrm>
              <a:prstGeom prst="rect">
                <a:avLst/>
              </a:prstGeom>
              <a:blipFill>
                <a:blip r:embed="rId7"/>
                <a:stretch>
                  <a:fillRect l="-1888" t="-465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2A1064-3DBD-4A43-B558-021E6AA2080F}"/>
                  </a:ext>
                </a:extLst>
              </p:cNvPr>
              <p:cNvSpPr/>
              <p:nvPr/>
            </p:nvSpPr>
            <p:spPr>
              <a:xfrm>
                <a:off x="6518085" y="1767873"/>
                <a:ext cx="57568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aabc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bc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aabc</a:t>
                </a:r>
                <a:r>
                  <a:rPr lang="en-US" sz="2800" dirty="0"/>
                  <a:t> output =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4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2A1064-3DBD-4A43-B558-021E6AA20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085" y="1767873"/>
                <a:ext cx="5756832" cy="523220"/>
              </a:xfrm>
              <a:prstGeom prst="rect">
                <a:avLst/>
              </a:prstGeom>
              <a:blipFill>
                <a:blip r:embed="rId8"/>
                <a:stretch>
                  <a:fillRect l="-2116" t="-13953" r="-105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45A4876-5F70-4D27-A610-8EC3E0753467}"/>
              </a:ext>
            </a:extLst>
          </p:cNvPr>
          <p:cNvSpPr txBox="1"/>
          <p:nvPr/>
        </p:nvSpPr>
        <p:spPr>
          <a:xfrm>
            <a:off x="8163312" y="2606570"/>
            <a:ext cx="4217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to be confused with</a:t>
            </a:r>
          </a:p>
          <a:p>
            <a:r>
              <a:rPr lang="en-US" sz="2400" dirty="0"/>
              <a:t> </a:t>
            </a:r>
            <a:r>
              <a:rPr lang="en-US" sz="2400" i="1" dirty="0"/>
              <a:t>Longest Common </a:t>
            </a:r>
            <a:r>
              <a:rPr lang="en-US" sz="2400" i="1" u="sng" dirty="0"/>
              <a:t>Subsequence</a:t>
            </a:r>
            <a:r>
              <a:rPr lang="en-US" sz="2400" i="1" dirty="0"/>
              <a:t>  </a:t>
            </a:r>
            <a:r>
              <a:rPr lang="en-US" sz="2400" dirty="0"/>
              <a:t>(may not be contiguous)</a:t>
            </a:r>
          </a:p>
        </p:txBody>
      </p:sp>
    </p:spTree>
    <p:extLst>
      <p:ext uri="{BB962C8B-B14F-4D97-AF65-F5344CB8AC3E}">
        <p14:creationId xmlns:p14="http://schemas.microsoft.com/office/powerpoint/2010/main" val="36560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5" grpId="0"/>
      <p:bldP spid="31" grpId="0"/>
      <p:bldP spid="39" grpId="0"/>
      <p:bldP spid="4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7F58-3CB5-4CEC-B138-18886DF3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Easier Problem:</a:t>
            </a:r>
            <a:br>
              <a:rPr lang="en-US" b="1" dirty="0"/>
            </a:br>
            <a:r>
              <a:rPr lang="en-US" dirty="0"/>
              <a:t>(Bipartite) Element Distinctness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0771BE-CD62-4161-942B-9DAFE3AA7A73}"/>
                  </a:ext>
                </a:extLst>
              </p:cNvPr>
              <p:cNvSpPr/>
              <p:nvPr/>
            </p:nvSpPr>
            <p:spPr>
              <a:xfrm>
                <a:off x="1006365" y="3830633"/>
                <a:ext cx="9630104" cy="2318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· </a:t>
                </a:r>
                <a:r>
                  <a:rPr lang="en-US" sz="2800" dirty="0"/>
                  <a:t>Quantum query LB: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2/3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           (Aaronson &amp; Shi ’02)</a:t>
                </a:r>
              </a:p>
              <a:p>
                <a:endParaRPr lang="en-US" sz="2800" dirty="0"/>
              </a:p>
              <a:p>
                <a:r>
                  <a:rPr lang="en-US" altLang="zh-CN" sz="2800" dirty="0"/>
                  <a:t>· </a:t>
                </a:r>
                <a:r>
                  <a:rPr lang="en-US" sz="2800" dirty="0"/>
                  <a:t>Quantum walk algorithm: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(</a:t>
                </a:r>
                <a:r>
                  <a:rPr lang="en-US" sz="2800" dirty="0" err="1"/>
                  <a:t>Ambainis</a:t>
                </a:r>
                <a:r>
                  <a:rPr lang="en-US" sz="2800" dirty="0"/>
                  <a:t> ’04)</a:t>
                </a:r>
              </a:p>
              <a:p>
                <a:r>
                  <a:rPr lang="en-US" sz="2800" dirty="0"/>
                  <a:t>      - Time-efficient implementation with</a:t>
                </a:r>
                <a:r>
                  <a:rPr lang="en-US" altLang="zh-CN" sz="2800" dirty="0"/>
                  <a:t> </a:t>
                </a:r>
              </a:p>
              <a:p>
                <a:r>
                  <a:rPr lang="en-US" altLang="zh-CN" sz="2800" i="1" dirty="0"/>
                  <a:t>              Q</a:t>
                </a:r>
                <a:r>
                  <a:rPr lang="en-US" sz="2800" i="1" dirty="0"/>
                  <a:t>uantum Random-Access Quantum Memory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0771BE-CD62-4161-942B-9DAFE3AA7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65" y="3830633"/>
                <a:ext cx="9630104" cy="2318327"/>
              </a:xfrm>
              <a:prstGeom prst="rect">
                <a:avLst/>
              </a:prstGeom>
              <a:blipFill>
                <a:blip r:embed="rId3"/>
                <a:stretch>
                  <a:fillRect l="-1266" t="-1050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B643FA-2557-4812-9A1E-15B4C2963514}"/>
                  </a:ext>
                </a:extLst>
              </p:cNvPr>
              <p:cNvSpPr/>
              <p:nvPr/>
            </p:nvSpPr>
            <p:spPr>
              <a:xfrm>
                <a:off x="1132490" y="1956049"/>
                <a:ext cx="10515599" cy="160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Input: </a:t>
                </a:r>
                <a:r>
                  <a:rPr lang="en-US" sz="3200" dirty="0"/>
                  <a:t>Two integer lists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b="1" dirty="0"/>
                  <a:t>Output: </a:t>
                </a:r>
                <a:r>
                  <a:rPr lang="en-US" sz="3200" dirty="0"/>
                  <a:t>Return </a:t>
                </a:r>
                <a:r>
                  <a:rPr lang="en-US" sz="3200" dirty="0">
                    <a:solidFill>
                      <a:schemeClr val="tx1"/>
                    </a:solidFill>
                  </a:rPr>
                  <a:t>YES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 </a:t>
                </a:r>
                <a:endParaRPr lang="en-US" sz="3200" dirty="0"/>
              </a:p>
              <a:p>
                <a:r>
                  <a:rPr lang="en-US" sz="3200" dirty="0"/>
                  <a:t>               </a:t>
                </a:r>
                <a:r>
                  <a:rPr lang="en-US" sz="3200" b="1" dirty="0"/>
                  <a:t>(</a:t>
                </a:r>
                <a:r>
                  <a:rPr lang="en-US" sz="3200" b="1" i="1" dirty="0" err="1"/>
                  <a:t>i.e</a:t>
                </a:r>
                <a:r>
                  <a:rPr lang="en-US" sz="3200" b="1" dirty="0"/>
                  <a:t>, decide if </a:t>
                </a:r>
                <a14:m>
                  <m:oMath xmlns:m="http://schemas.openxmlformats.org/officeDocument/2006/math">
                    <m:r>
                      <a:rPr lang="en-US" sz="3200" b="1" dirty="0">
                        <a:latin typeface="Cambria Math" panose="02040503050406030204" pitchFamily="18" charset="0"/>
                      </a:rPr>
                      <m:t>𝐋𝐂𝐒</m:t>
                    </m:r>
                    <m:d>
                      <m:d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3200" b="1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3200" b="1" dirty="0"/>
                  <a:t> is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zero</a:t>
                </a:r>
                <a:r>
                  <a:rPr lang="en-US" sz="3200" b="1" dirty="0"/>
                  <a:t> or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/>
                  <a:t>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B643FA-2557-4812-9A1E-15B4C2963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90" y="1956049"/>
                <a:ext cx="10515599" cy="1609223"/>
              </a:xfrm>
              <a:prstGeom prst="rect">
                <a:avLst/>
              </a:prstGeom>
              <a:blipFill>
                <a:blip r:embed="rId4"/>
                <a:stretch>
                  <a:fillRect l="-1507" t="-4545" b="-1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5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23F3-DE50-49D8-9C5B-736DB9BE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73" y="438697"/>
            <a:ext cx="11774214" cy="1325563"/>
          </a:xfrm>
        </p:spPr>
        <p:txBody>
          <a:bodyPr/>
          <a:lstStyle/>
          <a:p>
            <a:r>
              <a:rPr lang="en-US" dirty="0"/>
              <a:t>Another easier problem: </a:t>
            </a:r>
            <a:r>
              <a:rPr lang="en-US" b="1" dirty="0"/>
              <a:t>Longest Common </a:t>
            </a:r>
            <a:r>
              <a:rPr lang="en-US" b="1" u="sng" dirty="0"/>
              <a:t>Prefix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25941-2933-417E-9C92-A4E9032C28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523" y="3991807"/>
                <a:ext cx="11163913" cy="435133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b="1" dirty="0"/>
                  <a:t>Binary Search </a:t>
                </a:r>
                <a:r>
                  <a:rPr lang="en-US" dirty="0"/>
                  <a:t>for prefix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lvl="1"/>
                <a:r>
                  <a:rPr lang="en-US" sz="2800" b="1" dirty="0"/>
                  <a:t>Grover Search </a:t>
                </a:r>
                <a:r>
                  <a:rPr lang="en-US" sz="2800" dirty="0"/>
                  <a:t>detects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∈[1..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/>
                  <a:t> quantum time.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total quantum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25941-2933-417E-9C92-A4E9032C28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523" y="3991807"/>
                <a:ext cx="11163913" cy="4351338"/>
              </a:xfrm>
              <a:blipFill>
                <a:blip r:embed="rId3"/>
                <a:stretch>
                  <a:fillRect l="-983" r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7D21E2-8138-433C-8AE8-4A7A415F5B3D}"/>
                  </a:ext>
                </a:extLst>
              </p:cNvPr>
              <p:cNvSpPr/>
              <p:nvPr/>
            </p:nvSpPr>
            <p:spPr>
              <a:xfrm>
                <a:off x="1122680" y="1911405"/>
                <a:ext cx="5475858" cy="2246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Input: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sz="2800" dirty="0"/>
                  <a:t>= 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ban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anas</a:t>
                </a:r>
              </a:p>
              <a:p>
                <a:r>
                  <a:rPr lang="en-US" sz="2800" dirty="0"/>
                  <a:t>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= </a:t>
                </a:r>
                <a:r>
                  <a:rPr lang="en-US" sz="28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ban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quet</a:t>
                </a:r>
              </a:p>
              <a:p>
                <a:endParaRPr lang="en-US" sz="2800" dirty="0">
                  <a:cs typeface="Courier New" panose="02070309020205020404" pitchFamily="49" charset="0"/>
                </a:endParaRPr>
              </a:p>
              <a:p>
                <a:r>
                  <a:rPr lang="en-US" sz="2800" dirty="0">
                    <a:cs typeface="Courier New" panose="02070309020205020404" pitchFamily="49" charset="0"/>
                  </a:rPr>
                  <a:t>Output: LCP = </a:t>
                </a:r>
                <a:r>
                  <a:rPr lang="en-US" sz="2800" b="1" dirty="0">
                    <a:solidFill>
                      <a:srgbClr val="C00000"/>
                    </a:solidFill>
                    <a:cs typeface="Courier New" panose="02070309020205020404" pitchFamily="49" charset="0"/>
                  </a:rPr>
                  <a:t>3</a:t>
                </a:r>
                <a:r>
                  <a:rPr lang="en-US" sz="2800" dirty="0"/>
                  <a:t> </a:t>
                </a:r>
              </a:p>
              <a:p>
                <a:r>
                  <a:rPr lang="en-US" sz="2800" b="0" dirty="0"/>
                  <a:t>               Lexicographical order: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7D21E2-8138-433C-8AE8-4A7A415F5B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80" y="1911405"/>
                <a:ext cx="5475858" cy="2246769"/>
              </a:xfrm>
              <a:prstGeom prst="rect">
                <a:avLst/>
              </a:prstGeom>
              <a:blipFill>
                <a:blip r:embed="rId4"/>
                <a:stretch>
                  <a:fillRect l="-2227" t="-3533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8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4121</TotalTime>
  <Words>2196</Words>
  <Application>Microsoft Office PowerPoint</Application>
  <PresentationFormat>Widescreen</PresentationFormat>
  <Paragraphs>411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Merriweather</vt:lpstr>
      <vt:lpstr>等线</vt:lpstr>
      <vt:lpstr>等线 Light</vt:lpstr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Near-Optimal Quantum Algorithms  for String Problems </vt:lpstr>
      <vt:lpstr>PowerPoint Presentation</vt:lpstr>
      <vt:lpstr>Basic String Problems</vt:lpstr>
      <vt:lpstr>Quantum Black-box Model</vt:lpstr>
      <vt:lpstr>Basic String Problems</vt:lpstr>
      <vt:lpstr>PowerPoint Presentation</vt:lpstr>
      <vt:lpstr>This talk: Longest Common Substring (LCS)</vt:lpstr>
      <vt:lpstr>An Easier Problem: (Bipartite) Element Distinctness</vt:lpstr>
      <vt:lpstr>Another easier problem: Longest Common Prefix</vt:lpstr>
      <vt:lpstr>LCS – Warm up algorithm (Le Gall &amp; Seddighin)</vt:lpstr>
      <vt:lpstr>Anchoring for LCS [SV13, CCIKPRRW18, ACPR19, ACPR20, BGKK20, CGP20, CKPR21, …]</vt:lpstr>
      <vt:lpstr>Anchoring for LCS [SV13, CCIKPRRW18, ACPR19, ACPR20, BGKK20, CGP20, CKPR21, …]</vt:lpstr>
      <vt:lpstr>Anchoring for LCS [SV13, CCIKPRRW18, ACPR19, ACPR20, BGKK20, CGP20, CKPR21, …]</vt:lpstr>
      <vt:lpstr>Algorithm outline</vt:lpstr>
      <vt:lpstr>Ingredient 1: Difference Cover  [Mae85, BK03] (also used by Le Gall – Seddighin)</vt:lpstr>
      <vt:lpstr>Ingredient 2: String Synchronizing Sets  [Kempa-Kociumaka STOC’19] </vt:lpstr>
      <vt:lpstr>Size &amp; computation time trade-off</vt:lpstr>
      <vt:lpstr>Algorithm outline</vt:lpstr>
      <vt:lpstr>Finding a witness pair using quantum walks</vt:lpstr>
      <vt:lpstr>Finding a witness pair using quantum walks</vt:lpstr>
      <vt:lpstr>Finding a witness pair using quantum walks</vt:lpstr>
      <vt:lpstr>Finding a witness pair using quantum walks</vt:lpstr>
      <vt:lpstr>A technical issue for time-efficient implementation</vt:lpstr>
      <vt:lpstr>Algorithm outline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Near-Optimal Quantum Algorithms  for String Problems </dc:title>
  <dc:creator>Ce Jin</dc:creator>
  <cp:lastModifiedBy>Ce Jin</cp:lastModifiedBy>
  <cp:revision>299</cp:revision>
  <dcterms:created xsi:type="dcterms:W3CDTF">2022-03-07T23:04:13Z</dcterms:created>
  <dcterms:modified xsi:type="dcterms:W3CDTF">2022-03-27T20:30:15Z</dcterms:modified>
</cp:coreProperties>
</file>